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wdp" ContentType="image/vnd.ms-photo"/>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16"/>
  </p:notesMasterIdLst>
  <p:handoutMasterIdLst>
    <p:handoutMasterId r:id="rId17"/>
  </p:handoutMasterIdLst>
  <p:sldIdLst>
    <p:sldId id="256" r:id="rId2"/>
    <p:sldId id="265" r:id="rId3"/>
    <p:sldId id="266" r:id="rId4"/>
    <p:sldId id="267" r:id="rId5"/>
    <p:sldId id="268" r:id="rId6"/>
    <p:sldId id="269" r:id="rId7"/>
    <p:sldId id="270" r:id="rId8"/>
    <p:sldId id="271" r:id="rId9"/>
    <p:sldId id="272" r:id="rId10"/>
    <p:sldId id="273" r:id="rId11"/>
    <p:sldId id="274" r:id="rId12"/>
    <p:sldId id="275" r:id="rId13"/>
    <p:sldId id="276" r:id="rId14"/>
    <p:sldId id="264" r:id="rId15"/>
  </p:sldIdLst>
  <p:sldSz cx="12192000" cy="6858000"/>
  <p:notesSz cx="6858000" cy="9144000"/>
  <p:defaultTextStyle>
    <a:defPPr rtl="0">
      <a:defRPr lang="es-e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15:guide id="1" pos="3840" userDrawn="1">
          <p15:clr>
            <a:srgbClr val="A4A3A4"/>
          </p15:clr>
        </p15:guide>
        <p15:guide id="2" orient="horz" pos="2160" userDrawn="1">
          <p15:clr>
            <a:srgbClr val="A4A3A4"/>
          </p15:clr>
        </p15:guide>
      </p15:sldGuideLst>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21E4AEA4-8DFA-4A89-87EB-49C32662AFE0}">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21E4AEA4-8DFA-4A89-87EB-49C32662AFE0}" styleName="Medium Style 2 - Accent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2">
              <a:tint val="20000"/>
            </a:schemeClr>
          </a:solidFill>
        </a:fill>
      </a:tcStyle>
    </a:wholeTbl>
    <a:band1H>
      <a:tcStyle>
        <a:tcBdr/>
        <a:fill>
          <a:solidFill>
            <a:schemeClr val="accent2">
              <a:tint val="40000"/>
            </a:schemeClr>
          </a:solidFill>
        </a:fill>
      </a:tcStyle>
    </a:band1H>
    <a:band2H>
      <a:tcStyle>
        <a:tcBdr/>
      </a:tcStyle>
    </a:band2H>
    <a:band1V>
      <a:tcStyle>
        <a:tcBdr/>
        <a:fill>
          <a:solidFill>
            <a:schemeClr val="accent2">
              <a:tint val="40000"/>
            </a:schemeClr>
          </a:solidFill>
        </a:fill>
      </a:tcStyle>
    </a:band1V>
    <a:band2V>
      <a:tcStyle>
        <a:tcBdr/>
      </a:tcStyle>
    </a:band2V>
    <a:lastCol>
      <a:tcTxStyle b="on">
        <a:fontRef idx="minor">
          <a:prstClr val="black"/>
        </a:fontRef>
        <a:schemeClr val="lt1"/>
      </a:tcTxStyle>
      <a:tcStyle>
        <a:tcBdr/>
        <a:fill>
          <a:solidFill>
            <a:schemeClr val="accent2"/>
          </a:solidFill>
        </a:fill>
      </a:tcStyle>
    </a:lastCol>
    <a:firstCol>
      <a:tcTxStyle b="on">
        <a:fontRef idx="minor">
          <a:prstClr val="black"/>
        </a:fontRef>
        <a:schemeClr val="lt1"/>
      </a:tcTxStyle>
      <a:tcStyle>
        <a:tcBdr/>
        <a:fill>
          <a:solidFill>
            <a:schemeClr val="accent2"/>
          </a:solidFill>
        </a:fill>
      </a:tcStyle>
    </a:firstCol>
    <a:lastRow>
      <a:tcTxStyle b="on">
        <a:fontRef idx="minor">
          <a:prstClr val="black"/>
        </a:fontRef>
        <a:schemeClr val="lt1"/>
      </a:tcTxStyle>
      <a:tcStyle>
        <a:tcBdr>
          <a:top>
            <a:ln w="38100" cmpd="sng">
              <a:solidFill>
                <a:schemeClr val="lt1"/>
              </a:solidFill>
            </a:ln>
          </a:top>
        </a:tcBdr>
        <a:fill>
          <a:solidFill>
            <a:schemeClr val="accent2"/>
          </a:solidFill>
        </a:fill>
      </a:tcStyle>
    </a:lastRow>
    <a:firstRow>
      <a:tcTxStyle b="on">
        <a:fontRef idx="minor">
          <a:prstClr val="black"/>
        </a:fontRef>
        <a:schemeClr val="lt1"/>
      </a:tcTxStyle>
      <a:tcStyle>
        <a:tcBdr>
          <a:bottom>
            <a:ln w="38100" cmpd="sng">
              <a:solidFill>
                <a:schemeClr val="lt1"/>
              </a:solidFill>
            </a:ln>
          </a:bottom>
        </a:tcBdr>
        <a:fill>
          <a:solidFill>
            <a:schemeClr val="accent2"/>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20094" autoAdjust="0"/>
    <p:restoredTop sz="94660"/>
  </p:normalViewPr>
  <p:slideViewPr>
    <p:cSldViewPr>
      <p:cViewPr varScale="1">
        <p:scale>
          <a:sx n="76" d="100"/>
          <a:sy n="76" d="100"/>
        </p:scale>
        <p:origin x="126" y="780"/>
      </p:cViewPr>
      <p:guideLst>
        <p:guide pos="3840"/>
        <p:guide orient="horz" pos="2160"/>
      </p:guideLst>
    </p:cSldViewPr>
  </p:slideViewPr>
  <p:notesTextViewPr>
    <p:cViewPr>
      <p:scale>
        <a:sx n="1" d="1"/>
        <a:sy n="1" d="1"/>
      </p:scale>
      <p:origin x="0" y="0"/>
    </p:cViewPr>
  </p:notesTextViewPr>
  <p:notesViewPr>
    <p:cSldViewPr showGuides="1">
      <p:cViewPr varScale="1">
        <p:scale>
          <a:sx n="88" d="100"/>
          <a:sy n="88" d="100"/>
        </p:scale>
        <p:origin x="3072" y="48"/>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presProps" Target="presProps.xml"/><Relationship Id="rId3" Type="http://schemas.openxmlformats.org/officeDocument/2006/relationships/slide" Target="slides/slide2.xml"/><Relationship Id="rId21" Type="http://schemas.openxmlformats.org/officeDocument/2006/relationships/tableStyles" Target="tableStyle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notesMaster" Target="notesMasters/notesMaster1.xml"/><Relationship Id="rId20" Type="http://schemas.openxmlformats.org/officeDocument/2006/relationships/theme" Target="theme/them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slide" Target="slides/slide14.xml"/><Relationship Id="rId10" Type="http://schemas.openxmlformats.org/officeDocument/2006/relationships/slide" Target="slides/slide9.xml"/><Relationship Id="rId19" Type="http://schemas.openxmlformats.org/officeDocument/2006/relationships/viewProps" Target="viewProp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dirty="0"/>
          </a:p>
        </p:txBody>
      </p:sp>
      <p:sp>
        <p:nvSpPr>
          <p:cNvPr id="3" name="Marcador de posición de fecha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pPr rtl="0"/>
            <a:fld id="{8FFE3A9F-B649-46DC-B75E-42B2FA21A742}" type="datetime1">
              <a:rPr lang="es-ES" smtClean="0"/>
              <a:t>24/07/2020</a:t>
            </a:fld>
            <a:endParaRPr lang="es-ES" dirty="0"/>
          </a:p>
        </p:txBody>
      </p:sp>
      <p:sp>
        <p:nvSpPr>
          <p:cNvPr id="4" name="Marcador de posición de pie de página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dirty="0"/>
          </a:p>
        </p:txBody>
      </p:sp>
      <p:sp>
        <p:nvSpPr>
          <p:cNvPr id="5" name="Marcador de posición de número de diapositiva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E861E8E-D392-497B-BB21-122DD7C27CF3}" type="slidenum">
              <a:rPr lang="es-ES"/>
              <a:t>‹Nº›</a:t>
            </a:fld>
            <a:endParaRPr lang="es-ES" dirty="0"/>
          </a:p>
        </p:txBody>
      </p:sp>
    </p:spTree>
    <p:extLst>
      <p:ext uri="{BB962C8B-B14F-4D97-AF65-F5344CB8AC3E}">
        <p14:creationId xmlns:p14="http://schemas.microsoft.com/office/powerpoint/2010/main" val="120835309"/>
      </p:ext>
    </p:extLst>
  </p:cSld>
  <p:clrMap bg1="lt1" tx1="dk1" bg2="lt2" tx2="dk2" accent1="accent1" accent2="accent2" accent3="accent3" accent4="accent4" accent5="accent5" accent6="accent6" hlink="hlink" folHlink="folHlink"/>
  <p:hf hdr="0" ftr="0" dt="0"/>
</p:handoutMaster>
</file>

<file path=ppt/media/hdphoto1.wdp>
</file>

<file path=ppt/media/hdphoto10.wdp>
</file>

<file path=ppt/media/hdphoto11.wdp>
</file>

<file path=ppt/media/hdphoto12.wdp>
</file>

<file path=ppt/media/hdphoto13.wdp>
</file>

<file path=ppt/media/hdphoto14.wdp>
</file>

<file path=ppt/media/hdphoto2.wdp>
</file>

<file path=ppt/media/hdphoto3.wdp>
</file>

<file path=ppt/media/hdphoto4.wdp>
</file>

<file path=ppt/media/hdphoto5.wdp>
</file>

<file path=ppt/media/hdphoto6.wdp>
</file>

<file path=ppt/media/hdphoto7.wdp>
</file>

<file path=ppt/media/hdphoto8.wdp>
</file>

<file path=ppt/media/hdphoto9.wdp>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Marcador de posición de encabezado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pPr rtl="0"/>
            <a:endParaRPr lang="es-ES" dirty="0"/>
          </a:p>
        </p:txBody>
      </p:sp>
      <p:sp>
        <p:nvSpPr>
          <p:cNvPr id="3" name="Marcador de posición de fecha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pPr rtl="0"/>
            <a:fld id="{6EDFF319-37FF-4544-BAEF-3D96A6C3D87D}" type="datetime1">
              <a:rPr lang="es-ES" smtClean="0"/>
              <a:t>24/07/2020</a:t>
            </a:fld>
            <a:endParaRPr lang="es-ES" dirty="0"/>
          </a:p>
        </p:txBody>
      </p:sp>
      <p:sp>
        <p:nvSpPr>
          <p:cNvPr id="4" name="Marcador de posición de imagen de diapositiva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pPr rtl="0"/>
            <a:endParaRPr lang="es-ES" dirty="0"/>
          </a:p>
        </p:txBody>
      </p:sp>
      <p:sp>
        <p:nvSpPr>
          <p:cNvPr id="5" name="Marcador de posición de notas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pPr rtl="0"/>
            <a:endParaRPr lang="es-ES" dirty="0"/>
          </a:p>
        </p:txBody>
      </p:sp>
      <p:sp>
        <p:nvSpPr>
          <p:cNvPr id="7" name="Marcador de posición de número de diapositiva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pPr rtl="0"/>
            <a:fld id="{9555D449-B875-4B8D-8E66-224D27E54C9A}" type="slidenum">
              <a:rPr lang="es-ES"/>
              <a:t>‹Nº›</a:t>
            </a:fld>
            <a:endParaRPr lang="es-ES" dirty="0"/>
          </a:p>
        </p:txBody>
      </p:sp>
    </p:spTree>
    <p:extLst>
      <p:ext uri="{BB962C8B-B14F-4D97-AF65-F5344CB8AC3E}">
        <p14:creationId xmlns:p14="http://schemas.microsoft.com/office/powerpoint/2010/main" val="1349979990"/>
      </p:ext>
    </p:extLst>
  </p:cSld>
  <p:clrMap bg1="lt1" tx1="dk1" bg2="lt2" tx2="dk2" accent1="accent1" accent2="accent2" accent3="accent3" accent4="accent4" accent5="accent5" accent6="accent6" hlink="hlink" folHlink="folHlink"/>
  <p:hf hdr="0" ftr="0" dt="0"/>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1</a:t>
            </a:fld>
            <a:endParaRPr lang="es-ES" dirty="0"/>
          </a:p>
        </p:txBody>
      </p:sp>
    </p:spTree>
    <p:extLst>
      <p:ext uri="{BB962C8B-B14F-4D97-AF65-F5344CB8AC3E}">
        <p14:creationId xmlns:p14="http://schemas.microsoft.com/office/powerpoint/2010/main" val="385008038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10</a:t>
            </a:fld>
            <a:endParaRPr lang="es-ES" dirty="0"/>
          </a:p>
        </p:txBody>
      </p:sp>
    </p:spTree>
    <p:extLst>
      <p:ext uri="{BB962C8B-B14F-4D97-AF65-F5344CB8AC3E}">
        <p14:creationId xmlns:p14="http://schemas.microsoft.com/office/powerpoint/2010/main" val="96715923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11</a:t>
            </a:fld>
            <a:endParaRPr lang="es-ES" dirty="0"/>
          </a:p>
        </p:txBody>
      </p:sp>
    </p:spTree>
    <p:extLst>
      <p:ext uri="{BB962C8B-B14F-4D97-AF65-F5344CB8AC3E}">
        <p14:creationId xmlns:p14="http://schemas.microsoft.com/office/powerpoint/2010/main" val="3194504466"/>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12</a:t>
            </a:fld>
            <a:endParaRPr lang="es-ES" dirty="0"/>
          </a:p>
        </p:txBody>
      </p:sp>
    </p:spTree>
    <p:extLst>
      <p:ext uri="{BB962C8B-B14F-4D97-AF65-F5344CB8AC3E}">
        <p14:creationId xmlns:p14="http://schemas.microsoft.com/office/powerpoint/2010/main" val="3203323917"/>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13</a:t>
            </a:fld>
            <a:endParaRPr lang="es-ES" dirty="0"/>
          </a:p>
        </p:txBody>
      </p:sp>
    </p:spTree>
    <p:extLst>
      <p:ext uri="{BB962C8B-B14F-4D97-AF65-F5344CB8AC3E}">
        <p14:creationId xmlns:p14="http://schemas.microsoft.com/office/powerpoint/2010/main" val="1489074594"/>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noProof="0"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14</a:t>
            </a:fld>
            <a:endParaRPr lang="es-ES" dirty="0"/>
          </a:p>
        </p:txBody>
      </p:sp>
    </p:spTree>
    <p:extLst>
      <p:ext uri="{BB962C8B-B14F-4D97-AF65-F5344CB8AC3E}">
        <p14:creationId xmlns:p14="http://schemas.microsoft.com/office/powerpoint/2010/main" val="39149491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2</a:t>
            </a:fld>
            <a:endParaRPr lang="es-ES" dirty="0"/>
          </a:p>
        </p:txBody>
      </p:sp>
    </p:spTree>
    <p:extLst>
      <p:ext uri="{BB962C8B-B14F-4D97-AF65-F5344CB8AC3E}">
        <p14:creationId xmlns:p14="http://schemas.microsoft.com/office/powerpoint/2010/main" val="3990790454"/>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3</a:t>
            </a:fld>
            <a:endParaRPr lang="es-ES" dirty="0"/>
          </a:p>
        </p:txBody>
      </p:sp>
    </p:spTree>
    <p:extLst>
      <p:ext uri="{BB962C8B-B14F-4D97-AF65-F5344CB8AC3E}">
        <p14:creationId xmlns:p14="http://schemas.microsoft.com/office/powerpoint/2010/main" val="251960478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4</a:t>
            </a:fld>
            <a:endParaRPr lang="es-ES" dirty="0"/>
          </a:p>
        </p:txBody>
      </p:sp>
    </p:spTree>
    <p:extLst>
      <p:ext uri="{BB962C8B-B14F-4D97-AF65-F5344CB8AC3E}">
        <p14:creationId xmlns:p14="http://schemas.microsoft.com/office/powerpoint/2010/main" val="3341069129"/>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5</a:t>
            </a:fld>
            <a:endParaRPr lang="es-ES" dirty="0"/>
          </a:p>
        </p:txBody>
      </p:sp>
    </p:spTree>
    <p:extLst>
      <p:ext uri="{BB962C8B-B14F-4D97-AF65-F5344CB8AC3E}">
        <p14:creationId xmlns:p14="http://schemas.microsoft.com/office/powerpoint/2010/main" val="89864508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6</a:t>
            </a:fld>
            <a:endParaRPr lang="es-ES" dirty="0"/>
          </a:p>
        </p:txBody>
      </p:sp>
    </p:spTree>
    <p:extLst>
      <p:ext uri="{BB962C8B-B14F-4D97-AF65-F5344CB8AC3E}">
        <p14:creationId xmlns:p14="http://schemas.microsoft.com/office/powerpoint/2010/main" val="1745898105"/>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7</a:t>
            </a:fld>
            <a:endParaRPr lang="es-ES" dirty="0"/>
          </a:p>
        </p:txBody>
      </p:sp>
    </p:spTree>
    <p:extLst>
      <p:ext uri="{BB962C8B-B14F-4D97-AF65-F5344CB8AC3E}">
        <p14:creationId xmlns:p14="http://schemas.microsoft.com/office/powerpoint/2010/main" val="3818785561"/>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8</a:t>
            </a:fld>
            <a:endParaRPr lang="es-ES" dirty="0"/>
          </a:p>
        </p:txBody>
      </p:sp>
    </p:spTree>
    <p:extLst>
      <p:ext uri="{BB962C8B-B14F-4D97-AF65-F5344CB8AC3E}">
        <p14:creationId xmlns:p14="http://schemas.microsoft.com/office/powerpoint/2010/main" val="3132462605"/>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Marcador de imagen de diapositiva 1"/>
          <p:cNvSpPr>
            <a:spLocks noGrp="1" noRot="1" noChangeAspect="1"/>
          </p:cNvSpPr>
          <p:nvPr>
            <p:ph type="sldImg"/>
          </p:nvPr>
        </p:nvSpPr>
        <p:spPr/>
      </p:sp>
      <p:sp>
        <p:nvSpPr>
          <p:cNvPr id="3" name="Marcador de notas 2"/>
          <p:cNvSpPr>
            <a:spLocks noGrp="1"/>
          </p:cNvSpPr>
          <p:nvPr>
            <p:ph type="body" idx="1"/>
          </p:nvPr>
        </p:nvSpPr>
        <p:spPr/>
        <p:txBody>
          <a:bodyPr/>
          <a:lstStyle/>
          <a:p>
            <a:endParaRPr lang="es-ES" dirty="0"/>
          </a:p>
        </p:txBody>
      </p:sp>
      <p:sp>
        <p:nvSpPr>
          <p:cNvPr id="4" name="Marcador de número de diapositiva 3"/>
          <p:cNvSpPr>
            <a:spLocks noGrp="1"/>
          </p:cNvSpPr>
          <p:nvPr>
            <p:ph type="sldNum" sz="quarter" idx="10"/>
          </p:nvPr>
        </p:nvSpPr>
        <p:spPr/>
        <p:txBody>
          <a:bodyPr/>
          <a:lstStyle/>
          <a:p>
            <a:pPr rtl="0"/>
            <a:fld id="{9555D449-B875-4B8D-8E66-224D27E54C9A}" type="slidenum">
              <a:rPr lang="es-ES" smtClean="0"/>
              <a:t>9</a:t>
            </a:fld>
            <a:endParaRPr lang="es-ES" dirty="0"/>
          </a:p>
        </p:txBody>
      </p:sp>
    </p:spTree>
    <p:extLst>
      <p:ext uri="{BB962C8B-B14F-4D97-AF65-F5344CB8AC3E}">
        <p14:creationId xmlns:p14="http://schemas.microsoft.com/office/powerpoint/2010/main" val="734774071"/>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Diapositiva de título">
    <p:bg>
      <p:bgPr>
        <a:gradFill flip="none" rotWithShape="1">
          <a:gsLst>
            <a:gs pos="0">
              <a:srgbClr val="D9D9D9"/>
            </a:gs>
            <a:gs pos="100000">
              <a:schemeClr val="bg1"/>
            </a:gs>
          </a:gsLst>
          <a:lin ang="8100000" scaled="0"/>
          <a:tileRect/>
        </a:gradFill>
        <a:effectLst/>
      </p:bgPr>
    </p:bg>
    <p:spTree>
      <p:nvGrpSpPr>
        <p:cNvPr id="1" name=""/>
        <p:cNvGrpSpPr/>
        <p:nvPr/>
      </p:nvGrpSpPr>
      <p:grpSpPr>
        <a:xfrm>
          <a:off x="0" y="0"/>
          <a:ext cx="0" cy="0"/>
          <a:chOff x="0" y="0"/>
          <a:chExt cx="0" cy="0"/>
        </a:xfrm>
      </p:grpSpPr>
      <p:sp>
        <p:nvSpPr>
          <p:cNvPr id="2" name="Título 1"/>
          <p:cNvSpPr>
            <a:spLocks noGrp="1"/>
          </p:cNvSpPr>
          <p:nvPr>
            <p:ph type="ctrTitle" hasCustomPrompt="1"/>
          </p:nvPr>
        </p:nvSpPr>
        <p:spPr>
          <a:xfrm>
            <a:off x="626225" y="1828800"/>
            <a:ext cx="4098175" cy="3177380"/>
          </a:xfrm>
        </p:spPr>
        <p:txBody>
          <a:bodyPr rtlCol="0" anchor="b">
            <a:normAutofit/>
          </a:bodyPr>
          <a:lstStyle>
            <a:lvl1pPr algn="l" rtl="0">
              <a:lnSpc>
                <a:spcPct val="80000"/>
              </a:lnSpc>
              <a:defRPr sz="5400">
                <a:solidFill>
                  <a:schemeClr val="accent1"/>
                </a:solidFill>
              </a:defRPr>
            </a:lvl1pPr>
          </a:lstStyle>
          <a:p>
            <a:pPr rtl="0"/>
            <a:r>
              <a:rPr lang="es-ES" noProof="0" dirty="0"/>
              <a:t>Haga clic para editar el estilo de título del patrón</a:t>
            </a:r>
          </a:p>
        </p:txBody>
      </p:sp>
      <p:sp>
        <p:nvSpPr>
          <p:cNvPr id="3" name="Subtítulo 2"/>
          <p:cNvSpPr>
            <a:spLocks noGrp="1"/>
          </p:cNvSpPr>
          <p:nvPr>
            <p:ph type="subTitle" idx="1"/>
          </p:nvPr>
        </p:nvSpPr>
        <p:spPr>
          <a:xfrm>
            <a:off x="626225" y="5181600"/>
            <a:ext cx="4098175" cy="685800"/>
          </a:xfrm>
        </p:spPr>
        <p:txBody>
          <a:bodyPr rtlCol="0">
            <a:normAutofit/>
          </a:bodyPr>
          <a:lstStyle>
            <a:lvl1pPr marL="0" indent="0" algn="l">
              <a:buNone/>
              <a:defRPr sz="2000" cap="all" baseline="0">
                <a:solidFill>
                  <a:schemeClr val="tx1">
                    <a:lumMod val="50000"/>
                    <a:lumOff val="50000"/>
                  </a:schemeClr>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pPr rtl="0"/>
            <a:r>
              <a:rPr lang="es-ES" noProof="0"/>
              <a:t>Haga clic para modificar el estilo de subtítulo del patrón</a:t>
            </a:r>
            <a:endParaRPr lang="es-ES" noProof="0" dirty="0"/>
          </a:p>
        </p:txBody>
      </p:sp>
      <p:pic>
        <p:nvPicPr>
          <p:cNvPr id="7" name="Imagen 6" descr="Línea EKG"/>
          <p:cNvPicPr>
            <a:picLocks noChangeAspect="1"/>
          </p:cNvPicPr>
          <p:nvPr/>
        </p:nvPicPr>
        <p:blipFill rotWithShape="1">
          <a:blip r:embed="rId2" cstate="print">
            <a:extLst>
              <a:ext uri="{28A0092B-C50C-407E-A947-70E740481C1C}">
                <a14:useLocalDpi xmlns:a14="http://schemas.microsoft.com/office/drawing/2010/main"/>
              </a:ext>
            </a:extLst>
          </a:blip>
          <a:srcRect/>
          <a:stretch/>
        </p:blipFill>
        <p:spPr>
          <a:xfrm>
            <a:off x="5188688" y="-1"/>
            <a:ext cx="7000137" cy="6858001"/>
          </a:xfrm>
          <a:prstGeom prst="rect">
            <a:avLst/>
          </a:prstGeom>
        </p:spPr>
      </p:pic>
    </p:spTree>
    <p:extLst>
      <p:ext uri="{BB962C8B-B14F-4D97-AF65-F5344CB8AC3E}">
        <p14:creationId xmlns:p14="http://schemas.microsoft.com/office/powerpoint/2010/main" val="7988627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ítulo y texto vertical">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lvl1pPr rtl="0">
              <a:defRPr/>
            </a:lvl1pPr>
          </a:lstStyle>
          <a:p>
            <a:pPr rtl="0"/>
            <a:r>
              <a:rPr lang="es-ES" noProof="0" dirty="0"/>
              <a:t>Haga clic para editar el estilo de título del patrón</a:t>
            </a:r>
          </a:p>
        </p:txBody>
      </p:sp>
      <p:sp>
        <p:nvSpPr>
          <p:cNvPr id="3" name="Marcador de posición de texto vertical 2"/>
          <p:cNvSpPr>
            <a:spLocks noGrp="1"/>
          </p:cNvSpPr>
          <p:nvPr>
            <p:ph type="body" orient="vert" idx="1" hasCustomPrompt="1"/>
          </p:nvPr>
        </p:nvSpPr>
        <p:spPr/>
        <p:txBody>
          <a:bodyPr vert="eaVert" rtlCol="0"/>
          <a:lstStyle>
            <a:lvl1pPr rtl="0">
              <a:defRPr/>
            </a:lvl1p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4" name="Marcador de posición de fecha 3"/>
          <p:cNvSpPr>
            <a:spLocks noGrp="1"/>
          </p:cNvSpPr>
          <p:nvPr>
            <p:ph type="dt" sz="half" idx="10"/>
          </p:nvPr>
        </p:nvSpPr>
        <p:spPr/>
        <p:txBody>
          <a:bodyPr rtlCol="0"/>
          <a:lstStyle/>
          <a:p>
            <a:pPr rtl="0"/>
            <a:fld id="{5B0DC75B-7EE6-4572-86DB-232C16252B3E}" type="datetime1">
              <a:rPr lang="es-ES" noProof="0" smtClean="0"/>
              <a:t>24/07/2020</a:t>
            </a:fld>
            <a:endParaRPr lang="es-ES" noProof="0" dirty="0"/>
          </a:p>
        </p:txBody>
      </p:sp>
      <p:sp>
        <p:nvSpPr>
          <p:cNvPr id="6" name="Marcador de posición de número de diapositiva 5"/>
          <p:cNvSpPr>
            <a:spLocks noGrp="1"/>
          </p:cNvSpPr>
          <p:nvPr>
            <p:ph type="sldNum" sz="quarter" idx="12"/>
          </p:nvPr>
        </p:nvSpPr>
        <p:spPr/>
        <p:txBody>
          <a:bodyPr rtlCol="0"/>
          <a:lstStyle/>
          <a:p>
            <a:pPr rtl="0"/>
            <a:fld id="{E31375A4-56A4-47D6-9801-1991572033F7}" type="slidenum">
              <a:rPr lang="es-ES" noProof="0"/>
              <a:t>‹Nº›</a:t>
            </a:fld>
            <a:endParaRPr lang="es-ES" noProof="0" dirty="0"/>
          </a:p>
        </p:txBody>
      </p:sp>
    </p:spTree>
    <p:extLst>
      <p:ext uri="{BB962C8B-B14F-4D97-AF65-F5344CB8AC3E}">
        <p14:creationId xmlns:p14="http://schemas.microsoft.com/office/powerpoint/2010/main" val="24771542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11.xml><?xml version="1.0" encoding="utf-8"?>
<p:sldLayout xmlns:a="http://schemas.openxmlformats.org/drawingml/2006/main" xmlns:r="http://schemas.openxmlformats.org/officeDocument/2006/relationships" xmlns:p="http://schemas.openxmlformats.org/presentationml/2006/main" showMasterSp="0" type="vertTitleAndTx" preserve="1">
  <p:cSld name="Título vertical y texto">
    <p:spTree>
      <p:nvGrpSpPr>
        <p:cNvPr id="1" name=""/>
        <p:cNvGrpSpPr/>
        <p:nvPr/>
      </p:nvGrpSpPr>
      <p:grpSpPr>
        <a:xfrm>
          <a:off x="0" y="0"/>
          <a:ext cx="0" cy="0"/>
          <a:chOff x="0" y="0"/>
          <a:chExt cx="0" cy="0"/>
        </a:xfrm>
      </p:grpSpPr>
      <p:sp>
        <p:nvSpPr>
          <p:cNvPr id="7" name="Rectángulo 6" descr="Rectángulo"/>
          <p:cNvSpPr/>
          <p:nvPr/>
        </p:nvSpPr>
        <p:spPr>
          <a:xfrm>
            <a:off x="9982200" y="0"/>
            <a:ext cx="2209800" cy="6858000"/>
          </a:xfrm>
          <a:prstGeom prst="rect">
            <a:avLst/>
          </a:prstGeom>
          <a:gradFill flip="none" rotWithShape="1">
            <a:gsLst>
              <a:gs pos="0">
                <a:schemeClr val="accent1"/>
              </a:gs>
              <a:gs pos="100000">
                <a:schemeClr val="accent1">
                  <a:lumMod val="75000"/>
                </a:schemeClr>
              </a:gs>
            </a:gsLst>
            <a:lin ang="108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vertical 1"/>
          <p:cNvSpPr>
            <a:spLocks noGrp="1"/>
          </p:cNvSpPr>
          <p:nvPr>
            <p:ph type="title" orient="vert" hasCustomPrompt="1"/>
          </p:nvPr>
        </p:nvSpPr>
        <p:spPr>
          <a:xfrm>
            <a:off x="10058399" y="457201"/>
            <a:ext cx="2057401" cy="5943600"/>
          </a:xfrm>
        </p:spPr>
        <p:txBody>
          <a:bodyPr vert="eaVert" rtlCol="0"/>
          <a:lstStyle>
            <a:lvl1pPr rtl="0">
              <a:defRPr/>
            </a:lvl1pPr>
          </a:lstStyle>
          <a:p>
            <a:pPr rtl="0"/>
            <a:r>
              <a:rPr lang="es-ES" noProof="0" dirty="0"/>
              <a:t>Haga clic para editar el estilo de título del patrón</a:t>
            </a:r>
          </a:p>
        </p:txBody>
      </p:sp>
      <p:sp>
        <p:nvSpPr>
          <p:cNvPr id="3" name="Marcador de posición de texto vertical 2"/>
          <p:cNvSpPr>
            <a:spLocks noGrp="1"/>
          </p:cNvSpPr>
          <p:nvPr>
            <p:ph type="body" orient="vert" idx="1" hasCustomPrompt="1"/>
          </p:nvPr>
        </p:nvSpPr>
        <p:spPr>
          <a:xfrm>
            <a:off x="609600" y="457200"/>
            <a:ext cx="9067800" cy="5943599"/>
          </a:xfrm>
        </p:spPr>
        <p:txBody>
          <a:bodyPr vert="eaVert" rtlCol="0"/>
          <a:lstStyle>
            <a:lvl1pPr rtl="0">
              <a:defRPr/>
            </a:lvl1p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4" name="Marcador de posición de fecha 3"/>
          <p:cNvSpPr>
            <a:spLocks noGrp="1"/>
          </p:cNvSpPr>
          <p:nvPr>
            <p:ph type="dt" sz="half" idx="10"/>
          </p:nvPr>
        </p:nvSpPr>
        <p:spPr/>
        <p:txBody>
          <a:bodyPr rtlCol="0"/>
          <a:lstStyle/>
          <a:p>
            <a:pPr rtl="0"/>
            <a:fld id="{E43B971A-8A30-4A3C-9359-D966EA063685}" type="datetime1">
              <a:rPr lang="es-ES" noProof="0" smtClean="0"/>
              <a:t>24/07/2020</a:t>
            </a:fld>
            <a:endParaRPr lang="es-ES" noProof="0" dirty="0"/>
          </a:p>
        </p:txBody>
      </p:sp>
      <p:sp>
        <p:nvSpPr>
          <p:cNvPr id="6" name="Marcador de posición de número de diapositiva 5"/>
          <p:cNvSpPr>
            <a:spLocks noGrp="1"/>
          </p:cNvSpPr>
          <p:nvPr>
            <p:ph type="sldNum" sz="quarter" idx="12"/>
          </p:nvPr>
        </p:nvSpPr>
        <p:spPr/>
        <p:txBody>
          <a:bodyPr rtlCol="0"/>
          <a:lstStyle/>
          <a:p>
            <a:pPr rtl="0"/>
            <a:fld id="{E31375A4-56A4-47D6-9801-1991572033F7}" type="slidenum">
              <a:rPr lang="es-ES" noProof="0"/>
              <a:t>‹Nº›</a:t>
            </a:fld>
            <a:endParaRPr lang="es-ES" noProof="0" dirty="0"/>
          </a:p>
        </p:txBody>
      </p:sp>
    </p:spTree>
    <p:extLst>
      <p:ext uri="{BB962C8B-B14F-4D97-AF65-F5344CB8AC3E}">
        <p14:creationId xmlns:p14="http://schemas.microsoft.com/office/powerpoint/2010/main" val="2524635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ítulo y contenido">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lvl1pPr rtl="0">
              <a:defRPr/>
            </a:lvl1pPr>
          </a:lstStyle>
          <a:p>
            <a:pPr rtl="0"/>
            <a:r>
              <a:rPr lang="es-ES" noProof="0" dirty="0"/>
              <a:t>Haga clic para editar el estilo de título del patrón</a:t>
            </a:r>
          </a:p>
        </p:txBody>
      </p:sp>
      <p:sp>
        <p:nvSpPr>
          <p:cNvPr id="3" name="Marcador de posición de contenido 2"/>
          <p:cNvSpPr>
            <a:spLocks noGrp="1"/>
          </p:cNvSpPr>
          <p:nvPr>
            <p:ph idx="1" hasCustomPrompt="1"/>
          </p:nvPr>
        </p:nvSpPr>
        <p:spPr/>
        <p:txBody>
          <a:bodyPr rtlCol="0"/>
          <a:lstStyle>
            <a:lvl1pPr rtl="0">
              <a:defRPr/>
            </a:lvl1pPr>
            <a:lvl5pPr>
              <a:defRPr/>
            </a:lvl5p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5" name="Marcador de posición de pie de página 4"/>
          <p:cNvSpPr>
            <a:spLocks noGrp="1"/>
          </p:cNvSpPr>
          <p:nvPr>
            <p:ph type="ftr" sz="quarter" idx="11"/>
          </p:nvPr>
        </p:nvSpPr>
        <p:spPr/>
        <p:txBody>
          <a:bodyPr rtlCol="0"/>
          <a:lstStyle/>
          <a:p>
            <a:pPr rtl="0"/>
            <a:endParaRPr lang="es-ES" noProof="0" dirty="0"/>
          </a:p>
        </p:txBody>
      </p:sp>
      <p:sp>
        <p:nvSpPr>
          <p:cNvPr id="4" name="Marcador de posición de fecha 3"/>
          <p:cNvSpPr>
            <a:spLocks noGrp="1"/>
          </p:cNvSpPr>
          <p:nvPr>
            <p:ph type="dt" sz="half" idx="10"/>
          </p:nvPr>
        </p:nvSpPr>
        <p:spPr/>
        <p:txBody>
          <a:bodyPr rtlCol="0"/>
          <a:lstStyle/>
          <a:p>
            <a:pPr rtl="0"/>
            <a:fld id="{CF4F8E71-560A-4797-AB31-C0244839F176}" type="datetime1">
              <a:rPr lang="es-ES" noProof="0" smtClean="0"/>
              <a:t>24/07/2020</a:t>
            </a:fld>
            <a:endParaRPr lang="es-ES" noProof="0" dirty="0"/>
          </a:p>
        </p:txBody>
      </p:sp>
      <p:sp>
        <p:nvSpPr>
          <p:cNvPr id="6" name="Marcador de posición de número de diapositiva 5"/>
          <p:cNvSpPr>
            <a:spLocks noGrp="1"/>
          </p:cNvSpPr>
          <p:nvPr>
            <p:ph type="sldNum" sz="quarter" idx="12"/>
          </p:nvPr>
        </p:nvSpPr>
        <p:spPr/>
        <p:txBody>
          <a:bodyPr rtlCol="0"/>
          <a:lstStyle/>
          <a:p>
            <a:pPr rtl="0"/>
            <a:fld id="{E31375A4-56A4-47D6-9801-1991572033F7}" type="slidenum">
              <a:rPr lang="es-ES" noProof="0"/>
              <a:t>‹Nº›</a:t>
            </a:fld>
            <a:endParaRPr lang="es-ES" noProof="0" dirty="0"/>
          </a:p>
        </p:txBody>
      </p:sp>
    </p:spTree>
    <p:extLst>
      <p:ext uri="{BB962C8B-B14F-4D97-AF65-F5344CB8AC3E}">
        <p14:creationId xmlns:p14="http://schemas.microsoft.com/office/powerpoint/2010/main" val="311244411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p:cSld name="Encabezado de sección">
    <p:bg>
      <p:bgPr>
        <a:gradFill flip="none" rotWithShape="1">
          <a:gsLst>
            <a:gs pos="0">
              <a:schemeClr val="accent1"/>
            </a:gs>
            <a:gs pos="100000">
              <a:schemeClr val="accent1">
                <a:lumMod val="75000"/>
              </a:schemeClr>
            </a:gs>
          </a:gsLst>
          <a:lin ang="5400000" scaled="0"/>
          <a:tileRect/>
        </a:gradFill>
        <a:effectLst/>
      </p:bgPr>
    </p:bg>
    <p:spTree>
      <p:nvGrpSpPr>
        <p:cNvPr id="1" name=""/>
        <p:cNvGrpSpPr/>
        <p:nvPr/>
      </p:nvGrpSpPr>
      <p:grpSpPr>
        <a:xfrm>
          <a:off x="0" y="0"/>
          <a:ext cx="0" cy="0"/>
          <a:chOff x="0" y="0"/>
          <a:chExt cx="0" cy="0"/>
        </a:xfrm>
      </p:grpSpPr>
      <p:sp>
        <p:nvSpPr>
          <p:cNvPr id="7" name="Rectángulo 6" descr="Rectángulo"/>
          <p:cNvSpPr/>
          <p:nvPr/>
        </p:nvSpPr>
        <p:spPr>
          <a:xfrm>
            <a:off x="265112" y="228600"/>
            <a:ext cx="11658600" cy="6400800"/>
          </a:xfrm>
          <a:prstGeom prst="rect">
            <a:avLst/>
          </a:prstGeom>
          <a:noFill/>
          <a:ln w="15875">
            <a:gradFill flip="none" rotWithShape="1">
              <a:gsLst>
                <a:gs pos="0">
                  <a:schemeClr val="bg1">
                    <a:lumMod val="75000"/>
                  </a:schemeClr>
                </a:gs>
                <a:gs pos="100000">
                  <a:schemeClr val="bg1"/>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p:cNvSpPr>
            <a:spLocks noGrp="1"/>
          </p:cNvSpPr>
          <p:nvPr>
            <p:ph type="title" hasCustomPrompt="1"/>
          </p:nvPr>
        </p:nvSpPr>
        <p:spPr>
          <a:xfrm>
            <a:off x="1066800" y="1828800"/>
            <a:ext cx="7772400" cy="3177380"/>
          </a:xfrm>
        </p:spPr>
        <p:txBody>
          <a:bodyPr rtlCol="0" anchor="b">
            <a:normAutofit/>
          </a:bodyPr>
          <a:lstStyle>
            <a:lvl1pPr rtl="0">
              <a:lnSpc>
                <a:spcPct val="80000"/>
              </a:lnSpc>
              <a:defRPr sz="5400"/>
            </a:lvl1pPr>
          </a:lstStyle>
          <a:p>
            <a:pPr rtl="0"/>
            <a:r>
              <a:rPr lang="es-ES" noProof="0" dirty="0"/>
              <a:t>Haga clic para editar el estilo de título del patrón</a:t>
            </a:r>
          </a:p>
        </p:txBody>
      </p:sp>
      <p:sp>
        <p:nvSpPr>
          <p:cNvPr id="3" name="Marcador de posición de texto 2"/>
          <p:cNvSpPr>
            <a:spLocks noGrp="1"/>
          </p:cNvSpPr>
          <p:nvPr>
            <p:ph type="body" idx="1"/>
          </p:nvPr>
        </p:nvSpPr>
        <p:spPr>
          <a:xfrm>
            <a:off x="1066800" y="5181600"/>
            <a:ext cx="7772400" cy="685800"/>
          </a:xfrm>
        </p:spPr>
        <p:txBody>
          <a:bodyPr rtlCol="0">
            <a:normAutofit/>
          </a:bodyPr>
          <a:lstStyle>
            <a:lvl1pPr marL="0" indent="0">
              <a:buNone/>
              <a:defRPr sz="2000" cap="all" baseline="0">
                <a:solidFill>
                  <a:schemeClr val="bg1"/>
                </a:solidFill>
              </a:defRPr>
            </a:lvl1pPr>
            <a:lvl2pPr marL="457200" indent="0">
              <a:buNone/>
              <a:defRPr sz="2000"/>
            </a:lvl2pPr>
            <a:lvl3pPr marL="914400" indent="0">
              <a:buNone/>
              <a:defRPr sz="18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pPr lvl="0" rtl="0"/>
            <a:r>
              <a:rPr lang="es-ES" noProof="0"/>
              <a:t>Haga clic para modificar los estilos de texto del patrón</a:t>
            </a:r>
          </a:p>
        </p:txBody>
      </p:sp>
    </p:spTree>
    <p:extLst>
      <p:ext uri="{BB962C8B-B14F-4D97-AF65-F5344CB8AC3E}">
        <p14:creationId xmlns:p14="http://schemas.microsoft.com/office/powerpoint/2010/main" val="350677804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Dos objetos">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lvl1pPr rtl="0">
              <a:defRPr/>
            </a:lvl1pPr>
          </a:lstStyle>
          <a:p>
            <a:pPr rtl="0"/>
            <a:r>
              <a:rPr lang="es-ES" noProof="0" dirty="0"/>
              <a:t>Haga clic para editar el estilo de título del patrón</a:t>
            </a:r>
          </a:p>
        </p:txBody>
      </p:sp>
      <p:sp>
        <p:nvSpPr>
          <p:cNvPr id="3" name="Marcador de posición de contenido 2"/>
          <p:cNvSpPr>
            <a:spLocks noGrp="1"/>
          </p:cNvSpPr>
          <p:nvPr>
            <p:ph sz="half" idx="1" hasCustomPrompt="1"/>
          </p:nvPr>
        </p:nvSpPr>
        <p:spPr>
          <a:xfrm>
            <a:off x="1066800" y="1825624"/>
            <a:ext cx="4800600" cy="4575175"/>
          </a:xfrm>
        </p:spPr>
        <p:txBody>
          <a:bodyPr rtlCol="0">
            <a:normAutofit/>
          </a:bodyPr>
          <a:lstStyle>
            <a:lvl1pPr rtl="0">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posición de contenido 3"/>
          <p:cNvSpPr>
            <a:spLocks noGrp="1"/>
          </p:cNvSpPr>
          <p:nvPr>
            <p:ph sz="half" idx="2" hasCustomPrompt="1"/>
          </p:nvPr>
        </p:nvSpPr>
        <p:spPr>
          <a:xfrm>
            <a:off x="6324600" y="1825624"/>
            <a:ext cx="4800600" cy="4575175"/>
          </a:xfrm>
        </p:spPr>
        <p:txBody>
          <a:bodyPr rtlCol="0">
            <a:normAutofit/>
          </a:bodyPr>
          <a:lstStyle>
            <a:lvl1pPr rtl="0">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6" name="Marcador de posición de pie de página 5"/>
          <p:cNvSpPr>
            <a:spLocks noGrp="1"/>
          </p:cNvSpPr>
          <p:nvPr>
            <p:ph type="ftr" sz="quarter" idx="11"/>
          </p:nvPr>
        </p:nvSpPr>
        <p:spPr/>
        <p:txBody>
          <a:bodyPr rtlCol="0"/>
          <a:lstStyle/>
          <a:p>
            <a:pPr rtl="0"/>
            <a:endParaRPr lang="es-ES" noProof="0" dirty="0"/>
          </a:p>
        </p:txBody>
      </p:sp>
      <p:sp>
        <p:nvSpPr>
          <p:cNvPr id="5" name="Marcador de posición de fecha 4"/>
          <p:cNvSpPr>
            <a:spLocks noGrp="1"/>
          </p:cNvSpPr>
          <p:nvPr>
            <p:ph type="dt" sz="half" idx="10"/>
          </p:nvPr>
        </p:nvSpPr>
        <p:spPr/>
        <p:txBody>
          <a:bodyPr rtlCol="0"/>
          <a:lstStyle/>
          <a:p>
            <a:pPr rtl="0"/>
            <a:fld id="{74457896-A5D8-467D-A614-5CBA5501E8CF}" type="datetime1">
              <a:rPr lang="es-ES" noProof="0" smtClean="0"/>
              <a:t>24/07/2020</a:t>
            </a:fld>
            <a:endParaRPr lang="es-ES" noProof="0" dirty="0"/>
          </a:p>
        </p:txBody>
      </p:sp>
      <p:sp>
        <p:nvSpPr>
          <p:cNvPr id="7" name="Marcador de posición de número de diapositiva 6"/>
          <p:cNvSpPr>
            <a:spLocks noGrp="1"/>
          </p:cNvSpPr>
          <p:nvPr>
            <p:ph type="sldNum" sz="quarter" idx="12"/>
          </p:nvPr>
        </p:nvSpPr>
        <p:spPr/>
        <p:txBody>
          <a:bodyPr rtlCol="0"/>
          <a:lstStyle/>
          <a:p>
            <a:pPr rtl="0"/>
            <a:fld id="{E31375A4-56A4-47D6-9801-1991572033F7}" type="slidenum">
              <a:rPr lang="es-ES" noProof="0"/>
              <a:t>‹Nº›</a:t>
            </a:fld>
            <a:endParaRPr lang="es-ES" noProof="0" dirty="0"/>
          </a:p>
        </p:txBody>
      </p:sp>
    </p:spTree>
    <p:extLst>
      <p:ext uri="{BB962C8B-B14F-4D97-AF65-F5344CB8AC3E}">
        <p14:creationId xmlns:p14="http://schemas.microsoft.com/office/powerpoint/2010/main" val="40445679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ación">
    <p:spTree>
      <p:nvGrpSpPr>
        <p:cNvPr id="1" name=""/>
        <p:cNvGrpSpPr/>
        <p:nvPr/>
      </p:nvGrpSpPr>
      <p:grpSpPr>
        <a:xfrm>
          <a:off x="0" y="0"/>
          <a:ext cx="0" cy="0"/>
          <a:chOff x="0" y="0"/>
          <a:chExt cx="0" cy="0"/>
        </a:xfrm>
      </p:grpSpPr>
      <p:sp>
        <p:nvSpPr>
          <p:cNvPr id="2" name="Título 1"/>
          <p:cNvSpPr>
            <a:spLocks noGrp="1"/>
          </p:cNvSpPr>
          <p:nvPr>
            <p:ph type="title" hasCustomPrompt="1"/>
          </p:nvPr>
        </p:nvSpPr>
        <p:spPr/>
        <p:txBody>
          <a:bodyPr rtlCol="0"/>
          <a:lstStyle>
            <a:lvl1pPr rtl="0">
              <a:defRPr/>
            </a:lvl1pPr>
          </a:lstStyle>
          <a:p>
            <a:pPr rtl="0"/>
            <a:r>
              <a:rPr lang="es-ES" noProof="0" dirty="0"/>
              <a:t>Haga clic para editar el estilo de título del patrón</a:t>
            </a:r>
          </a:p>
        </p:txBody>
      </p:sp>
      <p:sp>
        <p:nvSpPr>
          <p:cNvPr id="3" name="Marcador de posición de texto 2"/>
          <p:cNvSpPr>
            <a:spLocks noGrp="1"/>
          </p:cNvSpPr>
          <p:nvPr>
            <p:ph type="body" idx="1" hasCustomPrompt="1"/>
          </p:nvPr>
        </p:nvSpPr>
        <p:spPr>
          <a:xfrm>
            <a:off x="1066800" y="1828799"/>
            <a:ext cx="4800600" cy="762000"/>
          </a:xfrm>
        </p:spPr>
        <p:txBody>
          <a:bodyPr rtlCol="0" anchor="ctr">
            <a:noAutofit/>
          </a:bodyPr>
          <a:lstStyle>
            <a:lvl1pPr marL="0" indent="0" rtl="0">
              <a:buNone/>
              <a:defRPr sz="2400" b="0" cap="none" baseline="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Haga clic para modificar el estilo de texto del patrón</a:t>
            </a:r>
          </a:p>
        </p:txBody>
      </p:sp>
      <p:sp>
        <p:nvSpPr>
          <p:cNvPr id="4" name="Marcador de posición de contenido 3"/>
          <p:cNvSpPr>
            <a:spLocks noGrp="1"/>
          </p:cNvSpPr>
          <p:nvPr>
            <p:ph sz="half" idx="2" hasCustomPrompt="1"/>
          </p:nvPr>
        </p:nvSpPr>
        <p:spPr>
          <a:xfrm>
            <a:off x="1066800" y="2590799"/>
            <a:ext cx="4800600" cy="3810033"/>
          </a:xfrm>
        </p:spPr>
        <p:txBody>
          <a:bodyPr rtlCol="0">
            <a:normAutofit/>
          </a:bodyPr>
          <a:lstStyle>
            <a:lvl1pPr rtl="0">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5" name="Marcador de posición de texto 4"/>
          <p:cNvSpPr>
            <a:spLocks noGrp="1"/>
          </p:cNvSpPr>
          <p:nvPr>
            <p:ph type="body" sz="quarter" idx="3" hasCustomPrompt="1"/>
          </p:nvPr>
        </p:nvSpPr>
        <p:spPr>
          <a:xfrm>
            <a:off x="6324600" y="1828799"/>
            <a:ext cx="4800600" cy="762000"/>
          </a:xfrm>
        </p:spPr>
        <p:txBody>
          <a:bodyPr rtlCol="0" anchor="ctr">
            <a:noAutofit/>
          </a:bodyPr>
          <a:lstStyle>
            <a:lvl1pPr marL="0" indent="0" rtl="0">
              <a:buNone/>
              <a:defRPr sz="2400" b="0" cap="none" baseline="0">
                <a:solidFill>
                  <a:schemeClr val="tx1">
                    <a:lumMod val="75000"/>
                    <a:lumOff val="25000"/>
                  </a:schemeClr>
                </a:solidFill>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rtl="0"/>
            <a:r>
              <a:rPr lang="es-ES" noProof="0" dirty="0"/>
              <a:t>Haga clic para modificar el estilo de texto del patrón</a:t>
            </a:r>
          </a:p>
        </p:txBody>
      </p:sp>
      <p:sp>
        <p:nvSpPr>
          <p:cNvPr id="6" name="Marcador de posición de contenido 5"/>
          <p:cNvSpPr>
            <a:spLocks noGrp="1"/>
          </p:cNvSpPr>
          <p:nvPr>
            <p:ph sz="quarter" idx="4" hasCustomPrompt="1"/>
          </p:nvPr>
        </p:nvSpPr>
        <p:spPr>
          <a:xfrm>
            <a:off x="6324600" y="2590799"/>
            <a:ext cx="4800600" cy="3810033"/>
          </a:xfrm>
        </p:spPr>
        <p:txBody>
          <a:bodyPr rtlCol="0">
            <a:normAutofit/>
          </a:bodyPr>
          <a:lstStyle>
            <a:lvl1pPr rtl="0">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8" name="Marcador de posición de pie de página 7"/>
          <p:cNvSpPr>
            <a:spLocks noGrp="1"/>
          </p:cNvSpPr>
          <p:nvPr>
            <p:ph type="ftr" sz="quarter" idx="11"/>
          </p:nvPr>
        </p:nvSpPr>
        <p:spPr/>
        <p:txBody>
          <a:bodyPr rtlCol="0"/>
          <a:lstStyle/>
          <a:p>
            <a:pPr rtl="0"/>
            <a:endParaRPr lang="es-ES" noProof="0" dirty="0"/>
          </a:p>
        </p:txBody>
      </p:sp>
      <p:sp>
        <p:nvSpPr>
          <p:cNvPr id="7" name="Marcador de posición de fecha 6"/>
          <p:cNvSpPr>
            <a:spLocks noGrp="1"/>
          </p:cNvSpPr>
          <p:nvPr>
            <p:ph type="dt" sz="half" idx="10"/>
          </p:nvPr>
        </p:nvSpPr>
        <p:spPr/>
        <p:txBody>
          <a:bodyPr rtlCol="0"/>
          <a:lstStyle/>
          <a:p>
            <a:pPr rtl="0"/>
            <a:fld id="{F6A19CC6-25C5-496D-8949-A444D64C233A}" type="datetime1">
              <a:rPr lang="es-ES" noProof="0" smtClean="0"/>
              <a:t>24/07/2020</a:t>
            </a:fld>
            <a:endParaRPr lang="es-ES" noProof="0" dirty="0"/>
          </a:p>
        </p:txBody>
      </p:sp>
      <p:sp>
        <p:nvSpPr>
          <p:cNvPr id="9" name="Marcador de posición de número de diapositiva 8"/>
          <p:cNvSpPr>
            <a:spLocks noGrp="1"/>
          </p:cNvSpPr>
          <p:nvPr>
            <p:ph type="sldNum" sz="quarter" idx="12"/>
          </p:nvPr>
        </p:nvSpPr>
        <p:spPr/>
        <p:txBody>
          <a:bodyPr rtlCol="0"/>
          <a:lstStyle/>
          <a:p>
            <a:pPr rtl="0"/>
            <a:fld id="{E31375A4-56A4-47D6-9801-1991572033F7}" type="slidenum">
              <a:rPr lang="es-ES" noProof="0"/>
              <a:t>‹Nº›</a:t>
            </a:fld>
            <a:endParaRPr lang="es-ES" noProof="0" dirty="0"/>
          </a:p>
        </p:txBody>
      </p:sp>
    </p:spTree>
    <p:extLst>
      <p:ext uri="{BB962C8B-B14F-4D97-AF65-F5344CB8AC3E}">
        <p14:creationId xmlns:p14="http://schemas.microsoft.com/office/powerpoint/2010/main" val="339790656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Solo el título">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noProof="0"/>
              <a:t>Haga clic para modificar el estilo de título del patrón</a:t>
            </a:r>
            <a:endParaRPr lang="es-ES" noProof="0" dirty="0"/>
          </a:p>
        </p:txBody>
      </p:sp>
      <p:sp>
        <p:nvSpPr>
          <p:cNvPr id="4" name="Marcador de posición de pie de página 3"/>
          <p:cNvSpPr>
            <a:spLocks noGrp="1"/>
          </p:cNvSpPr>
          <p:nvPr>
            <p:ph type="ftr" sz="quarter" idx="11"/>
          </p:nvPr>
        </p:nvSpPr>
        <p:spPr/>
        <p:txBody>
          <a:bodyPr rtlCol="0"/>
          <a:lstStyle/>
          <a:p>
            <a:pPr rtl="0"/>
            <a:endParaRPr lang="es-ES" noProof="0" dirty="0"/>
          </a:p>
        </p:txBody>
      </p:sp>
      <p:sp>
        <p:nvSpPr>
          <p:cNvPr id="3" name="Marcador de posición de fecha 2"/>
          <p:cNvSpPr>
            <a:spLocks noGrp="1"/>
          </p:cNvSpPr>
          <p:nvPr>
            <p:ph type="dt" sz="half" idx="10"/>
          </p:nvPr>
        </p:nvSpPr>
        <p:spPr/>
        <p:txBody>
          <a:bodyPr rtlCol="0"/>
          <a:lstStyle/>
          <a:p>
            <a:pPr rtl="0"/>
            <a:fld id="{78E6B7AA-BFC0-40CE-A941-AC4A5F88484A}" type="datetime1">
              <a:rPr lang="es-ES" noProof="0" smtClean="0"/>
              <a:t>24/07/2020</a:t>
            </a:fld>
            <a:endParaRPr lang="es-ES" noProof="0" dirty="0"/>
          </a:p>
        </p:txBody>
      </p:sp>
      <p:sp>
        <p:nvSpPr>
          <p:cNvPr id="5" name="Marcador de posición de número de diapositiva 4"/>
          <p:cNvSpPr>
            <a:spLocks noGrp="1"/>
          </p:cNvSpPr>
          <p:nvPr>
            <p:ph type="sldNum" sz="quarter" idx="12"/>
          </p:nvPr>
        </p:nvSpPr>
        <p:spPr/>
        <p:txBody>
          <a:bodyPr rtlCol="0"/>
          <a:lstStyle/>
          <a:p>
            <a:pPr rtl="0"/>
            <a:fld id="{E31375A4-56A4-47D6-9801-1991572033F7}" type="slidenum">
              <a:rPr lang="es-ES" noProof="0"/>
              <a:t>‹Nº›</a:t>
            </a:fld>
            <a:endParaRPr lang="es-ES" noProof="0" dirty="0"/>
          </a:p>
        </p:txBody>
      </p:sp>
    </p:spTree>
    <p:extLst>
      <p:ext uri="{BB962C8B-B14F-4D97-AF65-F5344CB8AC3E}">
        <p14:creationId xmlns:p14="http://schemas.microsoft.com/office/powerpoint/2010/main" val="323897671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7.xml><?xml version="1.0" encoding="utf-8"?>
<p:sldLayout xmlns:a="http://schemas.openxmlformats.org/drawingml/2006/main" xmlns:r="http://schemas.openxmlformats.org/officeDocument/2006/relationships" xmlns:p="http://schemas.openxmlformats.org/presentationml/2006/main" showMasterSp="0" type="blank" preserve="1">
  <p:cSld name="En blanco">
    <p:spTree>
      <p:nvGrpSpPr>
        <p:cNvPr id="1" name=""/>
        <p:cNvGrpSpPr/>
        <p:nvPr/>
      </p:nvGrpSpPr>
      <p:grpSpPr>
        <a:xfrm>
          <a:off x="0" y="0"/>
          <a:ext cx="0" cy="0"/>
          <a:chOff x="0" y="0"/>
          <a:chExt cx="0" cy="0"/>
        </a:xfrm>
      </p:grpSpPr>
      <p:sp>
        <p:nvSpPr>
          <p:cNvPr id="3" name="Marcador de posición de pie de página 2"/>
          <p:cNvSpPr>
            <a:spLocks noGrp="1"/>
          </p:cNvSpPr>
          <p:nvPr>
            <p:ph type="ftr" sz="quarter" idx="11"/>
          </p:nvPr>
        </p:nvSpPr>
        <p:spPr/>
        <p:txBody>
          <a:bodyPr rtlCol="0"/>
          <a:lstStyle/>
          <a:p>
            <a:pPr rtl="0"/>
            <a:endParaRPr lang="es-ES" noProof="0" dirty="0"/>
          </a:p>
        </p:txBody>
      </p:sp>
      <p:sp>
        <p:nvSpPr>
          <p:cNvPr id="2" name="Marcador de posición de fecha 1"/>
          <p:cNvSpPr>
            <a:spLocks noGrp="1"/>
          </p:cNvSpPr>
          <p:nvPr>
            <p:ph type="dt" sz="half" idx="10"/>
          </p:nvPr>
        </p:nvSpPr>
        <p:spPr/>
        <p:txBody>
          <a:bodyPr rtlCol="0"/>
          <a:lstStyle/>
          <a:p>
            <a:pPr rtl="0"/>
            <a:fld id="{0F5DB216-4544-45BF-B37A-172EF1960748}" type="datetime1">
              <a:rPr lang="es-ES" noProof="0" smtClean="0"/>
              <a:t>24/07/2020</a:t>
            </a:fld>
            <a:endParaRPr lang="es-ES" noProof="0" dirty="0"/>
          </a:p>
        </p:txBody>
      </p:sp>
      <p:sp>
        <p:nvSpPr>
          <p:cNvPr id="4" name="Marcador de posición de número de diapositiva 3"/>
          <p:cNvSpPr>
            <a:spLocks noGrp="1"/>
          </p:cNvSpPr>
          <p:nvPr>
            <p:ph type="sldNum" sz="quarter" idx="12"/>
          </p:nvPr>
        </p:nvSpPr>
        <p:spPr/>
        <p:txBody>
          <a:bodyPr rtlCol="0"/>
          <a:lstStyle/>
          <a:p>
            <a:pPr rtl="0"/>
            <a:fld id="{E31375A4-56A4-47D6-9801-1991572033F7}" type="slidenum">
              <a:rPr lang="es-ES" noProof="0"/>
              <a:t>‹Nº›</a:t>
            </a:fld>
            <a:endParaRPr lang="es-ES" noProof="0" dirty="0"/>
          </a:p>
        </p:txBody>
      </p:sp>
    </p:spTree>
    <p:extLst>
      <p:ext uri="{BB962C8B-B14F-4D97-AF65-F5344CB8AC3E}">
        <p14:creationId xmlns:p14="http://schemas.microsoft.com/office/powerpoint/2010/main" val="21468172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ido con título">
    <p:spTree>
      <p:nvGrpSpPr>
        <p:cNvPr id="1" name=""/>
        <p:cNvGrpSpPr/>
        <p:nvPr/>
      </p:nvGrpSpPr>
      <p:grpSpPr>
        <a:xfrm>
          <a:off x="0" y="0"/>
          <a:ext cx="0" cy="0"/>
          <a:chOff x="0" y="0"/>
          <a:chExt cx="0" cy="0"/>
        </a:xfrm>
      </p:grpSpPr>
      <p:sp>
        <p:nvSpPr>
          <p:cNvPr id="8" name="Rectángulo 7" descr="Rectángulo"/>
          <p:cNvSpPr/>
          <p:nvPr/>
        </p:nvSpPr>
        <p:spPr>
          <a:xfrm>
            <a:off x="7008812" y="0"/>
            <a:ext cx="5180013" cy="6858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9" name="Rectángulo 8" descr="Rectángulo"/>
          <p:cNvSpPr/>
          <p:nvPr/>
        </p:nvSpPr>
        <p:spPr>
          <a:xfrm>
            <a:off x="7255668" y="228600"/>
            <a:ext cx="4686300" cy="6400800"/>
          </a:xfrm>
          <a:prstGeom prst="rect">
            <a:avLst/>
          </a:prstGeom>
          <a:noFill/>
          <a:ln w="15875">
            <a:gradFill flip="none" rotWithShape="1">
              <a:gsLst>
                <a:gs pos="0">
                  <a:schemeClr val="bg1">
                    <a:lumMod val="75000"/>
                  </a:schemeClr>
                </a:gs>
                <a:gs pos="100000">
                  <a:schemeClr val="bg1">
                    <a:lumMod val="95000"/>
                  </a:schemeClr>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p:cNvSpPr>
            <a:spLocks noGrp="1"/>
          </p:cNvSpPr>
          <p:nvPr>
            <p:ph type="title" hasCustomPrompt="1"/>
          </p:nvPr>
        </p:nvSpPr>
        <p:spPr>
          <a:xfrm>
            <a:off x="7632700" y="3200400"/>
            <a:ext cx="3932237" cy="1752600"/>
          </a:xfrm>
        </p:spPr>
        <p:txBody>
          <a:bodyPr rtlCol="0" anchor="b">
            <a:normAutofit/>
          </a:bodyPr>
          <a:lstStyle>
            <a:lvl1pPr rtl="0">
              <a:defRPr sz="3600"/>
            </a:lvl1pPr>
          </a:lstStyle>
          <a:p>
            <a:pPr rtl="0"/>
            <a:r>
              <a:rPr lang="es-ES" noProof="0" dirty="0"/>
              <a:t>Haga clic para editar el estilo de título del patrón</a:t>
            </a:r>
          </a:p>
        </p:txBody>
      </p:sp>
      <p:sp>
        <p:nvSpPr>
          <p:cNvPr id="3" name="Marcador de posición de contenido 2"/>
          <p:cNvSpPr>
            <a:spLocks noGrp="1"/>
          </p:cNvSpPr>
          <p:nvPr>
            <p:ph idx="1" hasCustomPrompt="1"/>
          </p:nvPr>
        </p:nvSpPr>
        <p:spPr>
          <a:xfrm>
            <a:off x="609600" y="457201"/>
            <a:ext cx="5943600" cy="5943600"/>
          </a:xfrm>
        </p:spPr>
        <p:txBody>
          <a:bodyPr rtlCol="0">
            <a:normAutofit/>
          </a:bodyPr>
          <a:lstStyle>
            <a:lvl1pPr rtl="0">
              <a:defRPr sz="24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4" name="Marcador de posición de texto 3"/>
          <p:cNvSpPr>
            <a:spLocks noGrp="1"/>
          </p:cNvSpPr>
          <p:nvPr>
            <p:ph type="body" sz="half" idx="2" hasCustomPrompt="1"/>
          </p:nvPr>
        </p:nvSpPr>
        <p:spPr>
          <a:xfrm>
            <a:off x="7632699" y="5029200"/>
            <a:ext cx="3932237" cy="1371600"/>
          </a:xfrm>
        </p:spPr>
        <p:txBody>
          <a:bodyPr rtlCol="0">
            <a:normAutofit/>
          </a:bodyPr>
          <a:lstStyle>
            <a:lvl1pPr marL="0" indent="0" rtl="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dirty="0"/>
              <a:t>Haga clic para modificar el estilo de texto del patrón</a:t>
            </a:r>
          </a:p>
        </p:txBody>
      </p:sp>
    </p:spTree>
    <p:extLst>
      <p:ext uri="{BB962C8B-B14F-4D97-AF65-F5344CB8AC3E}">
        <p14:creationId xmlns:p14="http://schemas.microsoft.com/office/powerpoint/2010/main" val="1667374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Imagen con título">
    <p:spTree>
      <p:nvGrpSpPr>
        <p:cNvPr id="1" name=""/>
        <p:cNvGrpSpPr/>
        <p:nvPr/>
      </p:nvGrpSpPr>
      <p:grpSpPr>
        <a:xfrm>
          <a:off x="0" y="0"/>
          <a:ext cx="0" cy="0"/>
          <a:chOff x="0" y="0"/>
          <a:chExt cx="0" cy="0"/>
        </a:xfrm>
      </p:grpSpPr>
      <p:sp>
        <p:nvSpPr>
          <p:cNvPr id="8" name="Rectángulo 7" descr="Rectángulo"/>
          <p:cNvSpPr/>
          <p:nvPr/>
        </p:nvSpPr>
        <p:spPr>
          <a:xfrm>
            <a:off x="7008812" y="0"/>
            <a:ext cx="5180013" cy="6858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9" name="Rectángulo 8" descr="Rectángulo"/>
          <p:cNvSpPr/>
          <p:nvPr/>
        </p:nvSpPr>
        <p:spPr>
          <a:xfrm>
            <a:off x="7255668" y="228600"/>
            <a:ext cx="4686300" cy="6400800"/>
          </a:xfrm>
          <a:prstGeom prst="rect">
            <a:avLst/>
          </a:prstGeom>
          <a:noFill/>
          <a:ln w="15875">
            <a:gradFill flip="none" rotWithShape="1">
              <a:gsLst>
                <a:gs pos="0">
                  <a:schemeClr val="bg1">
                    <a:lumMod val="75000"/>
                  </a:schemeClr>
                </a:gs>
                <a:gs pos="100000">
                  <a:schemeClr val="bg1">
                    <a:lumMod val="95000"/>
                  </a:schemeClr>
                </a:gs>
              </a:gsLst>
              <a:lin ang="2700000" scaled="1"/>
              <a:tileRect/>
            </a:gradFill>
            <a:miter lim="800000"/>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Título 1"/>
          <p:cNvSpPr>
            <a:spLocks noGrp="1"/>
          </p:cNvSpPr>
          <p:nvPr>
            <p:ph type="title" hasCustomPrompt="1"/>
          </p:nvPr>
        </p:nvSpPr>
        <p:spPr>
          <a:xfrm>
            <a:off x="7635240" y="3200400"/>
            <a:ext cx="3932237" cy="1752600"/>
          </a:xfrm>
        </p:spPr>
        <p:txBody>
          <a:bodyPr rtlCol="0" anchor="b">
            <a:normAutofit/>
          </a:bodyPr>
          <a:lstStyle>
            <a:lvl1pPr rtl="0">
              <a:defRPr sz="3600"/>
            </a:lvl1pPr>
          </a:lstStyle>
          <a:p>
            <a:pPr rtl="0"/>
            <a:r>
              <a:rPr lang="es-ES" noProof="0" dirty="0"/>
              <a:t>Haga clic para editar el estilo de título del patrón</a:t>
            </a:r>
          </a:p>
        </p:txBody>
      </p:sp>
      <p:sp>
        <p:nvSpPr>
          <p:cNvPr id="3" name="Marcador de posición de imagen 2" descr="Marcador de posición vacío para agregar una imagen. Haga clic en el marcador de posición y seleccione la imagen que quiera agregar."/>
          <p:cNvSpPr>
            <a:spLocks noGrp="1"/>
          </p:cNvSpPr>
          <p:nvPr>
            <p:ph type="pic" idx="1"/>
          </p:nvPr>
        </p:nvSpPr>
        <p:spPr>
          <a:xfrm>
            <a:off x="1" y="0"/>
            <a:ext cx="7008810" cy="6857999"/>
          </a:xfrm>
        </p:spPr>
        <p:txBody>
          <a:bodyPr tIns="457200" rtlCol="0">
            <a:normAutofit/>
          </a:bodyPr>
          <a:lstStyle>
            <a:lvl1pPr marL="0" indent="0" algn="ctr">
              <a:buNone/>
              <a:defRPr sz="24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rtl="0"/>
            <a:r>
              <a:rPr lang="es-ES" noProof="0"/>
              <a:t>Haga clic en el icono para agregar una imagen</a:t>
            </a:r>
            <a:endParaRPr lang="es-ES" noProof="0" dirty="0"/>
          </a:p>
        </p:txBody>
      </p:sp>
      <p:sp>
        <p:nvSpPr>
          <p:cNvPr id="4" name="Marcador de posición de texto 3"/>
          <p:cNvSpPr>
            <a:spLocks noGrp="1"/>
          </p:cNvSpPr>
          <p:nvPr>
            <p:ph type="body" sz="half" idx="2" hasCustomPrompt="1"/>
          </p:nvPr>
        </p:nvSpPr>
        <p:spPr>
          <a:xfrm>
            <a:off x="7635240" y="5029200"/>
            <a:ext cx="3932237" cy="1374648"/>
          </a:xfrm>
        </p:spPr>
        <p:txBody>
          <a:bodyPr rtlCol="0"/>
          <a:lstStyle>
            <a:lvl1pPr marL="0" indent="0" rtl="0">
              <a:buNone/>
              <a:defRPr sz="1600">
                <a:solidFill>
                  <a:schemeClr val="bg1"/>
                </a:solidFill>
              </a:defRPr>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rtl="0"/>
            <a:r>
              <a:rPr lang="es-ES" noProof="0" dirty="0"/>
              <a:t>Haga clic para modificar el estilo de texto del patrón</a:t>
            </a:r>
          </a:p>
        </p:txBody>
      </p:sp>
    </p:spTree>
    <p:extLst>
      <p:ext uri="{BB962C8B-B14F-4D97-AF65-F5344CB8AC3E}">
        <p14:creationId xmlns:p14="http://schemas.microsoft.com/office/powerpoint/2010/main" val="297724975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gradFill flip="none" rotWithShape="1">
          <a:gsLst>
            <a:gs pos="0">
              <a:srgbClr val="D9D9D9"/>
            </a:gs>
            <a:gs pos="100000">
              <a:schemeClr val="bg1"/>
            </a:gs>
          </a:gsLst>
          <a:lin ang="16200000" scaled="1"/>
          <a:tileRect/>
        </a:gradFill>
        <a:effectLst/>
      </p:bgPr>
    </p:bg>
    <p:spTree>
      <p:nvGrpSpPr>
        <p:cNvPr id="1" name=""/>
        <p:cNvGrpSpPr/>
        <p:nvPr/>
      </p:nvGrpSpPr>
      <p:grpSpPr>
        <a:xfrm>
          <a:off x="0" y="0"/>
          <a:ext cx="0" cy="0"/>
          <a:chOff x="0" y="0"/>
          <a:chExt cx="0" cy="0"/>
        </a:xfrm>
      </p:grpSpPr>
      <p:sp>
        <p:nvSpPr>
          <p:cNvPr id="7" name="barra roja" descr="Barra roja"/>
          <p:cNvSpPr/>
          <p:nvPr/>
        </p:nvSpPr>
        <p:spPr>
          <a:xfrm>
            <a:off x="1" y="1"/>
            <a:ext cx="12188824" cy="1524000"/>
          </a:xfrm>
          <a:prstGeom prst="rect">
            <a:avLst/>
          </a:prstGeom>
          <a:gradFill flip="none" rotWithShape="1">
            <a:gsLst>
              <a:gs pos="0">
                <a:schemeClr val="accent1"/>
              </a:gs>
              <a:gs pos="100000">
                <a:schemeClr val="accent1">
                  <a:lumMod val="75000"/>
                </a:schemeClr>
              </a:gs>
            </a:gsLst>
            <a:lin ang="5400000" scaled="1"/>
            <a:tileRect/>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rtl="0"/>
            <a:endParaRPr lang="es-ES" noProof="0" dirty="0"/>
          </a:p>
        </p:txBody>
      </p:sp>
      <p:sp>
        <p:nvSpPr>
          <p:cNvPr id="2" name="Marcador de posición de título 1"/>
          <p:cNvSpPr>
            <a:spLocks noGrp="1"/>
          </p:cNvSpPr>
          <p:nvPr>
            <p:ph type="title"/>
          </p:nvPr>
        </p:nvSpPr>
        <p:spPr>
          <a:xfrm>
            <a:off x="1066800" y="99220"/>
            <a:ext cx="10058400" cy="1325563"/>
          </a:xfrm>
          <a:prstGeom prst="rect">
            <a:avLst/>
          </a:prstGeom>
        </p:spPr>
        <p:txBody>
          <a:bodyPr vert="horz" lIns="91440" tIns="45720" rIns="91440" bIns="45720" rtlCol="0" anchor="ctr">
            <a:normAutofit/>
          </a:bodyPr>
          <a:lstStyle/>
          <a:p>
            <a:pPr rtl="0"/>
            <a:r>
              <a:rPr lang="es-ES" noProof="0" dirty="0"/>
              <a:t>Haga clic para editar el estilo de título del patrón</a:t>
            </a:r>
          </a:p>
        </p:txBody>
      </p:sp>
      <p:sp>
        <p:nvSpPr>
          <p:cNvPr id="3" name="Marcador de posición de texto 2"/>
          <p:cNvSpPr>
            <a:spLocks noGrp="1"/>
          </p:cNvSpPr>
          <p:nvPr>
            <p:ph type="body" idx="1"/>
          </p:nvPr>
        </p:nvSpPr>
        <p:spPr>
          <a:xfrm>
            <a:off x="1524000" y="1828799"/>
            <a:ext cx="9144000" cy="4572001"/>
          </a:xfrm>
          <a:prstGeom prst="rect">
            <a:avLst/>
          </a:prstGeom>
        </p:spPr>
        <p:txBody>
          <a:bodyPr vert="horz" lIns="91440" tIns="45720" rIns="91440" bIns="45720" rtlCol="0">
            <a:normAutofit/>
          </a:bodyPr>
          <a:lstStyle/>
          <a:p>
            <a:pPr lvl="0" rtl="0"/>
            <a:r>
              <a:rPr lang="es-ES" noProof="0" dirty="0"/>
              <a:t>Haga clic para modificar el estilo de texto del patrón</a:t>
            </a:r>
          </a:p>
          <a:p>
            <a:pPr lvl="1" rtl="0"/>
            <a:r>
              <a:rPr lang="es-ES" noProof="0" dirty="0"/>
              <a:t>Segundo nivel</a:t>
            </a:r>
          </a:p>
          <a:p>
            <a:pPr lvl="2" rtl="0"/>
            <a:r>
              <a:rPr lang="es-ES" noProof="0" dirty="0"/>
              <a:t>Tercer nivel</a:t>
            </a:r>
          </a:p>
          <a:p>
            <a:pPr lvl="3" rtl="0"/>
            <a:r>
              <a:rPr lang="es-ES" noProof="0" dirty="0"/>
              <a:t>Cuarto nivel</a:t>
            </a:r>
          </a:p>
          <a:p>
            <a:pPr lvl="4" rtl="0"/>
            <a:r>
              <a:rPr lang="es-ES" noProof="0" dirty="0"/>
              <a:t>Quinto nivel</a:t>
            </a:r>
          </a:p>
        </p:txBody>
      </p:sp>
      <p:sp>
        <p:nvSpPr>
          <p:cNvPr id="5" name="Marcador de posición de pie de página 4"/>
          <p:cNvSpPr>
            <a:spLocks noGrp="1"/>
          </p:cNvSpPr>
          <p:nvPr>
            <p:ph type="ftr" sz="quarter" idx="3"/>
          </p:nvPr>
        </p:nvSpPr>
        <p:spPr>
          <a:xfrm>
            <a:off x="1066800" y="6481760"/>
            <a:ext cx="7848600" cy="239715"/>
          </a:xfrm>
          <a:prstGeom prst="rect">
            <a:avLst/>
          </a:prstGeom>
        </p:spPr>
        <p:txBody>
          <a:bodyPr vert="horz" lIns="91440" tIns="45720" rIns="91440" bIns="45720" rtlCol="0" anchor="ctr"/>
          <a:lstStyle>
            <a:lvl1pPr algn="l">
              <a:defRPr sz="1100">
                <a:solidFill>
                  <a:schemeClr val="tx1"/>
                </a:solidFill>
              </a:defRPr>
            </a:lvl1pPr>
          </a:lstStyle>
          <a:p>
            <a:pPr rtl="0"/>
            <a:endParaRPr lang="es-ES" noProof="0" dirty="0"/>
          </a:p>
        </p:txBody>
      </p:sp>
      <p:sp>
        <p:nvSpPr>
          <p:cNvPr id="4" name="Marcador de posición de fecha 3"/>
          <p:cNvSpPr>
            <a:spLocks noGrp="1"/>
          </p:cNvSpPr>
          <p:nvPr>
            <p:ph type="dt" sz="half" idx="2"/>
          </p:nvPr>
        </p:nvSpPr>
        <p:spPr>
          <a:xfrm>
            <a:off x="9067800" y="6465885"/>
            <a:ext cx="1066800" cy="239715"/>
          </a:xfrm>
          <a:prstGeom prst="rect">
            <a:avLst/>
          </a:prstGeom>
        </p:spPr>
        <p:txBody>
          <a:bodyPr vert="horz" lIns="91440" tIns="45720" rIns="91440" bIns="45720" rtlCol="0" anchor="ctr"/>
          <a:lstStyle>
            <a:lvl1pPr algn="r">
              <a:defRPr sz="1100">
                <a:solidFill>
                  <a:schemeClr val="tx1"/>
                </a:solidFill>
              </a:defRPr>
            </a:lvl1pPr>
          </a:lstStyle>
          <a:p>
            <a:pPr rtl="0"/>
            <a:fld id="{D7873A5F-C3DF-489E-B7D3-04B64807B0C2}" type="datetime1">
              <a:rPr lang="es-ES" noProof="0" smtClean="0"/>
              <a:t>24/07/2020</a:t>
            </a:fld>
            <a:endParaRPr lang="es-ES" noProof="0" dirty="0"/>
          </a:p>
        </p:txBody>
      </p:sp>
      <p:sp>
        <p:nvSpPr>
          <p:cNvPr id="6" name="Marcador de posición de número de diapositiva 5"/>
          <p:cNvSpPr>
            <a:spLocks noGrp="1"/>
          </p:cNvSpPr>
          <p:nvPr>
            <p:ph type="sldNum" sz="quarter" idx="4"/>
          </p:nvPr>
        </p:nvSpPr>
        <p:spPr>
          <a:xfrm>
            <a:off x="10287000" y="6481760"/>
            <a:ext cx="838200" cy="239715"/>
          </a:xfrm>
          <a:prstGeom prst="rect">
            <a:avLst/>
          </a:prstGeom>
        </p:spPr>
        <p:txBody>
          <a:bodyPr vert="horz" lIns="91440" tIns="45720" rIns="91440" bIns="45720" rtlCol="0" anchor="ctr"/>
          <a:lstStyle>
            <a:lvl1pPr algn="r">
              <a:defRPr sz="1100">
                <a:solidFill>
                  <a:schemeClr val="tx1"/>
                </a:solidFill>
              </a:defRPr>
            </a:lvl1pPr>
          </a:lstStyle>
          <a:p>
            <a:pPr rtl="0"/>
            <a:fld id="{E31375A4-56A4-47D6-9801-1991572033F7}" type="slidenum">
              <a:rPr lang="es-ES" noProof="0" smtClean="0"/>
              <a:pPr rtl="0"/>
              <a:t>‹Nº›</a:t>
            </a:fld>
            <a:endParaRPr lang="es-ES" noProof="0" dirty="0"/>
          </a:p>
        </p:txBody>
      </p:sp>
    </p:spTree>
    <p:extLst>
      <p:ext uri="{BB962C8B-B14F-4D97-AF65-F5344CB8AC3E}">
        <p14:creationId xmlns:p14="http://schemas.microsoft.com/office/powerpoint/2010/main" val="1943259863"/>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hf sldNum="0" hdr="0" ftr="0" dt="0"/>
  <p:txStyles>
    <p:titleStyle>
      <a:lvl1pPr algn="l" defTabSz="914400" rtl="0" eaLnBrk="1" latinLnBrk="0" hangingPunct="1">
        <a:lnSpc>
          <a:spcPct val="90000"/>
        </a:lnSpc>
        <a:spcBef>
          <a:spcPct val="0"/>
        </a:spcBef>
        <a:buNone/>
        <a:defRPr sz="3600" kern="1200">
          <a:solidFill>
            <a:schemeClr val="bg1"/>
          </a:solidFill>
          <a:latin typeface="+mj-lt"/>
          <a:ea typeface="+mj-ea"/>
          <a:cs typeface="+mj-cs"/>
        </a:defRPr>
      </a:lvl1pPr>
    </p:titleStyle>
    <p:bodyStyle>
      <a:lvl1pPr marL="228600" indent="-228600" algn="l" defTabSz="914400" rtl="0" eaLnBrk="1" latinLnBrk="0" hangingPunct="1">
        <a:lnSpc>
          <a:spcPct val="90000"/>
        </a:lnSpc>
        <a:spcBef>
          <a:spcPts val="1800"/>
        </a:spcBef>
        <a:buSzPct val="100000"/>
        <a:buFont typeface="Arial" pitchFamily="34" charset="0"/>
        <a:buChar char="▪"/>
        <a:defRPr sz="2400" kern="1200">
          <a:solidFill>
            <a:schemeClr val="tx1">
              <a:lumMod val="75000"/>
              <a:lumOff val="25000"/>
            </a:schemeClr>
          </a:solidFill>
          <a:latin typeface="+mn-lt"/>
          <a:ea typeface="+mn-ea"/>
          <a:cs typeface="+mn-cs"/>
        </a:defRPr>
      </a:lvl1pPr>
      <a:lvl2pPr marL="457200" indent="-228600" algn="l" defTabSz="914400" rtl="0" eaLnBrk="1" latinLnBrk="0" hangingPunct="1">
        <a:lnSpc>
          <a:spcPct val="90000"/>
        </a:lnSpc>
        <a:spcBef>
          <a:spcPts val="600"/>
        </a:spcBef>
        <a:buSzPct val="100000"/>
        <a:buFont typeface="Arial" pitchFamily="34" charset="0"/>
        <a:buChar char="▪"/>
        <a:defRPr sz="2200" kern="1200">
          <a:solidFill>
            <a:schemeClr val="tx1">
              <a:lumMod val="75000"/>
              <a:lumOff val="25000"/>
            </a:schemeClr>
          </a:solidFill>
          <a:latin typeface="+mn-lt"/>
          <a:ea typeface="+mn-ea"/>
          <a:cs typeface="+mn-cs"/>
        </a:defRPr>
      </a:lvl2pPr>
      <a:lvl3pPr marL="685800" indent="-182880" algn="l" defTabSz="914400" rtl="0" eaLnBrk="1" latinLnBrk="0" hangingPunct="1">
        <a:lnSpc>
          <a:spcPct val="90000"/>
        </a:lnSpc>
        <a:spcBef>
          <a:spcPts val="600"/>
        </a:spcBef>
        <a:buSzPct val="100000"/>
        <a:buFont typeface="Arial" pitchFamily="34" charset="0"/>
        <a:buChar char="▪"/>
        <a:defRPr sz="2000" kern="1200">
          <a:solidFill>
            <a:schemeClr val="tx1">
              <a:lumMod val="75000"/>
              <a:lumOff val="25000"/>
            </a:schemeClr>
          </a:solidFill>
          <a:latin typeface="+mn-lt"/>
          <a:ea typeface="+mn-ea"/>
          <a:cs typeface="+mn-cs"/>
        </a:defRPr>
      </a:lvl3pPr>
      <a:lvl4pPr marL="868680" indent="-182563" algn="l" defTabSz="914400" rtl="0" eaLnBrk="1" latinLnBrk="0" hangingPunct="1">
        <a:lnSpc>
          <a:spcPct val="90000"/>
        </a:lnSpc>
        <a:spcBef>
          <a:spcPts val="600"/>
        </a:spcBef>
        <a:buSzPct val="100000"/>
        <a:buFont typeface="Arial" pitchFamily="34" charset="0"/>
        <a:buChar char="▪"/>
        <a:defRPr sz="1800" kern="1200">
          <a:solidFill>
            <a:schemeClr val="tx1">
              <a:lumMod val="75000"/>
              <a:lumOff val="25000"/>
            </a:schemeClr>
          </a:solidFill>
          <a:latin typeface="+mn-lt"/>
          <a:ea typeface="+mn-ea"/>
          <a:cs typeface="+mn-cs"/>
        </a:defRPr>
      </a:lvl4pPr>
      <a:lvl5pPr marL="1051560" indent="-182880" algn="l" defTabSz="914400" rtl="0" eaLnBrk="1" latinLnBrk="0" hangingPunct="1">
        <a:lnSpc>
          <a:spcPct val="90000"/>
        </a:lnSpc>
        <a:spcBef>
          <a:spcPts val="600"/>
        </a:spcBef>
        <a:buSzPct val="100000"/>
        <a:buFont typeface="Arial" pitchFamily="34" charset="0"/>
        <a:buChar char="▪"/>
        <a:defRPr sz="1600" kern="1200">
          <a:solidFill>
            <a:schemeClr val="tx1">
              <a:lumMod val="75000"/>
              <a:lumOff val="25000"/>
            </a:schemeClr>
          </a:solidFill>
          <a:latin typeface="+mn-lt"/>
          <a:ea typeface="+mn-ea"/>
          <a:cs typeface="+mn-cs"/>
        </a:defRPr>
      </a:lvl5pPr>
      <a:lvl6pPr marL="123444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6pPr>
      <a:lvl7pPr marL="141732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7pPr>
      <a:lvl8pPr marL="160020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8pPr>
      <a:lvl9pPr marL="1783080" indent="-182880" algn="l" defTabSz="914400" rtl="0" eaLnBrk="1" latinLnBrk="0" hangingPunct="1">
        <a:lnSpc>
          <a:spcPct val="90000"/>
        </a:lnSpc>
        <a:spcBef>
          <a:spcPts val="400"/>
        </a:spcBef>
        <a:buSzPct val="100000"/>
        <a:buFont typeface="Arial" pitchFamily="34" charset="0"/>
        <a:buChar char="▪"/>
        <a:defRPr sz="1600" kern="1200">
          <a:solidFill>
            <a:schemeClr val="tx1">
              <a:lumMod val="75000"/>
              <a:lumOff val="25000"/>
            </a:schemeClr>
          </a:solidFill>
          <a:latin typeface="+mn-lt"/>
          <a:ea typeface="+mn-ea"/>
          <a:cs typeface="+mn-cs"/>
        </a:defRPr>
      </a:lvl9pPr>
    </p:bodyStyle>
    <p:otherStyle>
      <a:defPPr>
        <a:defRPr/>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15:guide id="1" orient="horz" pos="2160">
          <p15:clr>
            <a:srgbClr val="F26B43"/>
          </p15:clr>
        </p15:guide>
        <p15:guide id="2" pos="3840">
          <p15:clr>
            <a:srgbClr val="F26B43"/>
          </p15:clr>
        </p15:guide>
      </p15:sldGuideLst>
    </p:ext>
  </p:extLst>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7.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microsoft.com/office/2007/relationships/hdphoto" Target="../media/hdphoto12.wdp"/></Relationships>
</file>

<file path=ppt/slides/_rels/slide12.xml.rels><?xml version="1.0" encoding="UTF-8" standalone="yes"?>
<Relationships xmlns="http://schemas.openxmlformats.org/package/2006/relationships"><Relationship Id="rId3" Type="http://schemas.openxmlformats.org/officeDocument/2006/relationships/image" Target="../media/image18.pn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microsoft.com/office/2007/relationships/hdphoto" Target="../media/hdphoto13.wdp"/></Relationships>
</file>

<file path=ppt/slides/_rels/slide13.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3.xml"/><Relationship Id="rId1" Type="http://schemas.openxmlformats.org/officeDocument/2006/relationships/slideLayout" Target="../slideLayouts/slideLayout2.xml"/><Relationship Id="rId4" Type="http://schemas.microsoft.com/office/2007/relationships/hdphoto" Target="../media/hdphoto14.wdp"/></Relationships>
</file>

<file path=ppt/slides/_rels/slide14.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7.xml"/></Relationships>
</file>

<file path=ppt/slides/_rels/slide2.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2.xml"/><Relationship Id="rId1" Type="http://schemas.openxmlformats.org/officeDocument/2006/relationships/slideLayout" Target="../slideLayouts/slideLayout2.xml"/><Relationship Id="rId6" Type="http://schemas.microsoft.com/office/2007/relationships/hdphoto" Target="../media/hdphoto2.wdp"/><Relationship Id="rId5" Type="http://schemas.openxmlformats.org/officeDocument/2006/relationships/image" Target="../media/image3.png"/><Relationship Id="rId4" Type="http://schemas.microsoft.com/office/2007/relationships/hdphoto" Target="../media/hdphoto1.wdp"/></Relationships>
</file>

<file path=ppt/slides/_rels/slide3.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3.xml"/><Relationship Id="rId1" Type="http://schemas.openxmlformats.org/officeDocument/2006/relationships/slideLayout" Target="../slideLayouts/slideLayout2.xml"/><Relationship Id="rId6" Type="http://schemas.microsoft.com/office/2007/relationships/hdphoto" Target="../media/hdphoto4.wdp"/><Relationship Id="rId5" Type="http://schemas.openxmlformats.org/officeDocument/2006/relationships/image" Target="../media/image5.png"/><Relationship Id="rId4" Type="http://schemas.microsoft.com/office/2007/relationships/hdphoto" Target="../media/hdphoto3.wdp"/></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microsoft.com/office/2007/relationships/hdphoto" Target="../media/hdphoto5.wdp"/><Relationship Id="rId4" Type="http://schemas.openxmlformats.org/officeDocument/2006/relationships/image" Target="../media/image7.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notesSlide" Target="../notesSlides/notesSlide5.xml"/><Relationship Id="rId1" Type="http://schemas.openxmlformats.org/officeDocument/2006/relationships/slideLayout" Target="../slideLayouts/slideLayout2.xml"/><Relationship Id="rId5" Type="http://schemas.openxmlformats.org/officeDocument/2006/relationships/image" Target="../media/image9.png"/><Relationship Id="rId4" Type="http://schemas.microsoft.com/office/2007/relationships/hdphoto" Target="../media/hdphoto6.wdp"/></Relationships>
</file>

<file path=ppt/slides/_rels/slide6.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notesSlide" Target="../notesSlides/notesSlide6.xml"/><Relationship Id="rId1" Type="http://schemas.openxmlformats.org/officeDocument/2006/relationships/slideLayout" Target="../slideLayouts/slideLayout2.xml"/><Relationship Id="rId6" Type="http://schemas.microsoft.com/office/2007/relationships/hdphoto" Target="../media/hdphoto8.wdp"/><Relationship Id="rId5" Type="http://schemas.openxmlformats.org/officeDocument/2006/relationships/image" Target="../media/image11.png"/><Relationship Id="rId4" Type="http://schemas.microsoft.com/office/2007/relationships/hdphoto" Target="../media/hdphoto7.wdp"/></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5" Type="http://schemas.openxmlformats.org/officeDocument/2006/relationships/image" Target="../media/image13.png"/><Relationship Id="rId4" Type="http://schemas.microsoft.com/office/2007/relationships/hdphoto" Target="../media/hdphoto9.wdp"/></Relationships>
</file>

<file path=ppt/slides/_rels/slide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microsoft.com/office/2007/relationships/hdphoto" Target="../media/hdphoto10.wdp"/></Relationships>
</file>

<file path=ppt/slides/_rels/slide9.xml.rels><?xml version="1.0" encoding="UTF-8" standalone="yes"?>
<Relationships xmlns="http://schemas.openxmlformats.org/package/2006/relationships"><Relationship Id="rId3" Type="http://schemas.openxmlformats.org/officeDocument/2006/relationships/image" Target="../media/image15.pn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microsoft.com/office/2007/relationships/hdphoto" Target="../media/hdphoto11.wdp"/></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ctrTitle"/>
          </p:nvPr>
        </p:nvSpPr>
        <p:spPr>
          <a:xfrm>
            <a:off x="335360" y="1484784"/>
            <a:ext cx="4864243" cy="3521396"/>
          </a:xfrm>
        </p:spPr>
        <p:txBody>
          <a:bodyPr rtlCol="0">
            <a:normAutofit/>
          </a:bodyPr>
          <a:lstStyle/>
          <a:p>
            <a:pPr rtl="0"/>
            <a:r>
              <a:rPr lang="es-ES" dirty="0"/>
              <a:t>RESULTADOS</a:t>
            </a:r>
            <a:br>
              <a:rPr lang="es-ES" dirty="0"/>
            </a:br>
            <a:r>
              <a:rPr lang="es-ES" dirty="0"/>
              <a:t>DE LA</a:t>
            </a:r>
            <a:br>
              <a:rPr lang="es-ES" dirty="0"/>
            </a:br>
            <a:r>
              <a:rPr lang="es-ES" dirty="0"/>
              <a:t>ENCUESTA SOBRE LA ALTERNANCIA</a:t>
            </a:r>
          </a:p>
        </p:txBody>
      </p:sp>
      <p:sp>
        <p:nvSpPr>
          <p:cNvPr id="3" name="Subtítulo 2"/>
          <p:cNvSpPr>
            <a:spLocks noGrp="1"/>
          </p:cNvSpPr>
          <p:nvPr>
            <p:ph type="subTitle" idx="1"/>
          </p:nvPr>
        </p:nvSpPr>
        <p:spPr>
          <a:xfrm>
            <a:off x="335361" y="5181600"/>
            <a:ext cx="4098175" cy="685800"/>
          </a:xfrm>
        </p:spPr>
        <p:txBody>
          <a:bodyPr rtlCol="0">
            <a:normAutofit fontScale="62500" lnSpcReduction="20000"/>
          </a:bodyPr>
          <a:lstStyle/>
          <a:p>
            <a:pPr rtl="0"/>
            <a:r>
              <a:rPr lang="es-ES" sz="3200" dirty="0">
                <a:solidFill>
                  <a:schemeClr val="accent1"/>
                </a:solidFill>
              </a:rPr>
              <a:t>I.e. liceo patria</a:t>
            </a:r>
          </a:p>
          <a:p>
            <a:pPr rtl="0"/>
            <a:r>
              <a:rPr lang="es-ES" cap="none" dirty="0"/>
              <a:t>Ing. Carlos H. Rueda</a:t>
            </a:r>
          </a:p>
        </p:txBody>
      </p:sp>
    </p:spTree>
    <p:extLst>
      <p:ext uri="{BB962C8B-B14F-4D97-AF65-F5344CB8AC3E}">
        <p14:creationId xmlns:p14="http://schemas.microsoft.com/office/powerpoint/2010/main" val="435141664"/>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9218" name="Picture 2" descr="Gráfico de respuestas de formularios. Título de la pregunta: 11. Su hijo(a) presenta algunas de las siguientes comorbilidades (enfermedades preexistentes que pueden empeorar con un eventual contagio de COVID-19): . Número de respuestas: 1.012 respuestas.">
            <a:extLst>
              <a:ext uri="{FF2B5EF4-FFF2-40B4-BE49-F238E27FC236}">
                <a16:creationId xmlns:a16="http://schemas.microsoft.com/office/drawing/2014/main" id="{8C3D36AA-2176-4817-90F4-C1FAD37A46B5}"/>
              </a:ext>
            </a:extLst>
          </p:cNvPr>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1066800" y="1988840"/>
            <a:ext cx="10777567" cy="4320000"/>
          </a:xfrm>
          <a:prstGeom prst="rect">
            <a:avLst/>
          </a:prstGeom>
          <a:noFill/>
          <a:ln>
            <a:solidFill>
              <a:srgbClr val="00B0F0"/>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6093213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11266" name="Picture 2" descr="Gráfico de respuestas de formularios. Título de la pregunta: 12. ¿Cuáles de los siguientes elementos tiene disponible su hijo(a) para el aprendizaje en casa?. Número de respuestas: 1.012 respuestas.">
            <a:extLst>
              <a:ext uri="{FF2B5EF4-FFF2-40B4-BE49-F238E27FC236}">
                <a16:creationId xmlns:a16="http://schemas.microsoft.com/office/drawing/2014/main" id="{11062538-F5DD-44F7-ADA1-049165E68C1B}"/>
              </a:ext>
            </a:extLst>
          </p:cNvPr>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a:ext>
            </a:extLst>
          </a:blip>
          <a:srcRect/>
          <a:stretch/>
        </p:blipFill>
        <p:spPr bwMode="auto">
          <a:xfrm>
            <a:off x="1199456" y="1700808"/>
            <a:ext cx="8845624" cy="4894579"/>
          </a:xfrm>
          <a:prstGeom prst="rect">
            <a:avLst/>
          </a:prstGeom>
          <a:noFill/>
          <a:ln>
            <a:solidFill>
              <a:schemeClr val="accent6"/>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5927512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12290" name="Picture 2" descr="Gráfico de respuestas de formularios. Título de la pregunta: 13. ¿Mediante cuál modalidad tiene acceso a Internet desde el hogar?. Número de respuestas: 1.012 respuestas.">
            <a:extLst>
              <a:ext uri="{FF2B5EF4-FFF2-40B4-BE49-F238E27FC236}">
                <a16:creationId xmlns:a16="http://schemas.microsoft.com/office/drawing/2014/main" id="{084A42DF-61FB-4337-AA8B-B2C08C9D9CBB}"/>
              </a:ext>
            </a:extLst>
          </p:cNvPr>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a:ext>
            </a:extLst>
          </a:blip>
          <a:srcRect/>
          <a:stretch/>
        </p:blipFill>
        <p:spPr bwMode="auto">
          <a:xfrm>
            <a:off x="1066800" y="2060848"/>
            <a:ext cx="10683871" cy="4140000"/>
          </a:xfrm>
          <a:prstGeom prst="rect">
            <a:avLst/>
          </a:prstGeom>
          <a:noFill/>
          <a:ln>
            <a:solidFill>
              <a:srgbClr val="00B050"/>
            </a:solidFill>
          </a:ln>
          <a:effectLst>
            <a:outerShdw blurRad="50800" dist="38100" dir="2700000" algn="tl" rotWithShape="0">
              <a:prstClr val="black">
                <a:alpha val="40000"/>
              </a:prst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4873655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13314" name="Picture 2" descr="Gráfico de respuestas de formularios. Título de la pregunta: 14. ¿Está de acuerdo que su hijo(a) regrese a clases bajo un esquema de alternancia, con presencialidad parcial en las Instituciones Educativas Oficiales?. Número de respuestas: 1.012 respuestas.">
            <a:extLst>
              <a:ext uri="{FF2B5EF4-FFF2-40B4-BE49-F238E27FC236}">
                <a16:creationId xmlns:a16="http://schemas.microsoft.com/office/drawing/2014/main" id="{2B38CD52-3E56-4C83-A5AC-7DDB616CECA8}"/>
              </a:ext>
            </a:extLst>
          </p:cNvPr>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a:ext>
            </a:extLst>
          </a:blip>
          <a:srcRect/>
          <a:stretch/>
        </p:blipFill>
        <p:spPr bwMode="auto">
          <a:xfrm>
            <a:off x="407368" y="1772816"/>
            <a:ext cx="11377264" cy="4752528"/>
          </a:xfrm>
          <a:prstGeom prst="rect">
            <a:avLst/>
          </a:prstGeom>
          <a:ln>
            <a:noFill/>
          </a:ln>
          <a:effectLst>
            <a:outerShdw blurRad="190500" algn="tl" rotWithShape="0">
              <a:srgbClr val="000000">
                <a:alpha val="70000"/>
              </a:srgbClr>
            </a:outerShdw>
          </a:effectLst>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7482217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extLst>
      <p:ext uri="{BB962C8B-B14F-4D97-AF65-F5344CB8AC3E}">
        <p14:creationId xmlns:p14="http://schemas.microsoft.com/office/powerpoint/2010/main" val="100186562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1026" name="Picture 2" descr="Gráfico de respuestas de formularios. Título de la pregunta: Tipo de documento de identificación. Número de respuestas: 1.012 respuestas.">
            <a:extLst>
              <a:ext uri="{FF2B5EF4-FFF2-40B4-BE49-F238E27FC236}">
                <a16:creationId xmlns:a16="http://schemas.microsoft.com/office/drawing/2014/main" id="{82D61F3B-8C48-4779-9FF2-B578DF0A2D09}"/>
              </a:ext>
            </a:extLst>
          </p:cNvPr>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sharpenSoften amount="25000"/>
                    </a14:imgEffect>
                    <a14:imgEffect>
                      <a14:brightnessContrast contrast="20000"/>
                    </a14:imgEffect>
                  </a14:imgLayer>
                </a14:imgProps>
              </a:ext>
              <a:ext uri="{28A0092B-C50C-407E-A947-70E740481C1C}">
                <a14:useLocalDpi xmlns:a14="http://schemas.microsoft.com/office/drawing/2010/main"/>
              </a:ext>
            </a:extLst>
          </a:blip>
          <a:srcRect/>
          <a:stretch/>
        </p:blipFill>
        <p:spPr bwMode="auto">
          <a:xfrm>
            <a:off x="263352" y="1701708"/>
            <a:ext cx="6074999" cy="3240000"/>
          </a:xfrm>
          <a:prstGeom prst="rect">
            <a:avLst/>
          </a:prstGeom>
          <a:noFill/>
          <a:ln>
            <a:solidFill>
              <a:srgbClr val="00B0F0"/>
            </a:solidFill>
          </a:ln>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1F67F242-C8E0-4FF1-9A65-672621B150E9}"/>
              </a:ext>
            </a:extLst>
          </p:cNvPr>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sharpenSoften amount="50000"/>
                    </a14:imgEffect>
                  </a14:imgLayer>
                </a14:imgProps>
              </a:ext>
              <a:ext uri="{28A0092B-C50C-407E-A947-70E740481C1C}">
                <a14:useLocalDpi xmlns:a14="http://schemas.microsoft.com/office/drawing/2010/main"/>
              </a:ext>
            </a:extLst>
          </a:blip>
          <a:srcRect/>
          <a:stretch/>
        </p:blipFill>
        <p:spPr bwMode="auto">
          <a:xfrm>
            <a:off x="5591944" y="3536292"/>
            <a:ext cx="6534000" cy="3240000"/>
          </a:xfrm>
          <a:prstGeom prst="rect">
            <a:avLst/>
          </a:prstGeom>
          <a:noFill/>
          <a:ln>
            <a:solidFill>
              <a:srgbClr val="FFC00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12084062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3074" name="Picture 2" descr="Gráfico de respuestas de formularios. Título de la pregunta: Su hogar se encuentra ubicado en zona. Número de respuestas: 1.012 respuestas.">
            <a:extLst>
              <a:ext uri="{FF2B5EF4-FFF2-40B4-BE49-F238E27FC236}">
                <a16:creationId xmlns:a16="http://schemas.microsoft.com/office/drawing/2014/main" id="{78D5E9DC-4EF0-4543-AF73-32A9B32979F0}"/>
              </a:ext>
            </a:extLst>
          </p:cNvPr>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a:ext>
            </a:extLst>
          </a:blip>
          <a:srcRect/>
          <a:stretch/>
        </p:blipFill>
        <p:spPr bwMode="auto">
          <a:xfrm>
            <a:off x="276938" y="1628800"/>
            <a:ext cx="6317999" cy="3240000"/>
          </a:xfrm>
          <a:prstGeom prst="rect">
            <a:avLst/>
          </a:prstGeom>
          <a:noFill/>
          <a:ln>
            <a:solidFill>
              <a:srgbClr val="0070C0"/>
            </a:solidFill>
          </a:ln>
          <a:extLst>
            <a:ext uri="{909E8E84-426E-40DD-AFC4-6F175D3DCCD1}">
              <a14:hiddenFill xmlns:a14="http://schemas.microsoft.com/office/drawing/2010/main">
                <a:solidFill>
                  <a:srgbClr val="FFFFFF"/>
                </a:solidFill>
              </a14:hiddenFill>
            </a:ext>
          </a:extLst>
        </p:spPr>
      </p:pic>
      <p:pic>
        <p:nvPicPr>
          <p:cNvPr id="2050" name="Picture 2" descr="Gráfico de respuestas de formularios. Título de la pregunta: Grado. Número de respuestas: 1.012 respuestas.">
            <a:extLst>
              <a:ext uri="{FF2B5EF4-FFF2-40B4-BE49-F238E27FC236}">
                <a16:creationId xmlns:a16="http://schemas.microsoft.com/office/drawing/2014/main" id="{1FEDCE32-B1E8-458C-BA18-B22B7958456A}"/>
              </a:ext>
            </a:extLst>
          </p:cNvPr>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sharpenSoften amount="25000"/>
                    </a14:imgEffect>
                  </a14:imgLayer>
                </a14:imgProps>
              </a:ext>
              <a:ext uri="{28A0092B-C50C-407E-A947-70E740481C1C}">
                <a14:useLocalDpi xmlns:a14="http://schemas.microsoft.com/office/drawing/2010/main"/>
              </a:ext>
            </a:extLst>
          </a:blip>
          <a:srcRect/>
          <a:stretch/>
        </p:blipFill>
        <p:spPr bwMode="auto">
          <a:xfrm>
            <a:off x="5840063" y="3518780"/>
            <a:ext cx="6074999" cy="3240000"/>
          </a:xfrm>
          <a:prstGeom prst="rect">
            <a:avLst/>
          </a:prstGeom>
          <a:noFill/>
          <a:ln>
            <a:solidFill>
              <a:srgbClr val="FFC00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72131074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4098" name="Picture 2" descr="Gráfico de respuestas de formularios. Título de la pregunta: 1. ¿Considera que su hijo(a) se ha rezagado en el proceso de aprendizaje?. Número de respuestas: 1.012 respuestas.">
            <a:extLst>
              <a:ext uri="{FF2B5EF4-FFF2-40B4-BE49-F238E27FC236}">
                <a16:creationId xmlns:a16="http://schemas.microsoft.com/office/drawing/2014/main" id="{373551EC-707D-4E7F-A7B4-046AD2CBC21E}"/>
              </a:ext>
            </a:extLst>
          </p:cNvPr>
          <p:cNvPicPr>
            <a:picLocks noChangeAspect="1" noChangeArrowheads="1"/>
          </p:cNvPicPr>
          <p:nvPr/>
        </p:nvPicPr>
        <p:blipFill rotWithShape="1">
          <a:blip r:embed="rId3" cstate="print">
            <a:extLst>
              <a:ext uri="{28A0092B-C50C-407E-A947-70E740481C1C}">
                <a14:useLocalDpi xmlns:a14="http://schemas.microsoft.com/office/drawing/2010/main"/>
              </a:ext>
            </a:extLst>
          </a:blip>
          <a:srcRect/>
          <a:stretch/>
        </p:blipFill>
        <p:spPr bwMode="auto">
          <a:xfrm>
            <a:off x="119336" y="1700808"/>
            <a:ext cx="6696000" cy="3240000"/>
          </a:xfrm>
          <a:prstGeom prst="rect">
            <a:avLst/>
          </a:prstGeom>
          <a:noFill/>
          <a:ln>
            <a:solidFill>
              <a:srgbClr val="FFC000"/>
            </a:solidFill>
          </a:ln>
          <a:extLst>
            <a:ext uri="{909E8E84-426E-40DD-AFC4-6F175D3DCCD1}">
              <a14:hiddenFill xmlns:a14="http://schemas.microsoft.com/office/drawing/2010/main">
                <a:solidFill>
                  <a:srgbClr val="FFFFFF"/>
                </a:solidFill>
              </a14:hiddenFill>
            </a:ext>
          </a:extLst>
        </p:spPr>
      </p:pic>
      <p:pic>
        <p:nvPicPr>
          <p:cNvPr id="1026" name="Picture 2" descr="Gráfico de respuestas de formularios. Título de la pregunta: 2. ¿Cómo considera que ha sido el desempeño escolar de su hijo (a) durante el tiempo de Aprendizaje en Casa? (Tener en cuenta actitud, responsabilidad, elaboración de tareas, disciplina para estudiar...). Número de respuestas: 1.012 respuestas.">
            <a:extLst>
              <a:ext uri="{FF2B5EF4-FFF2-40B4-BE49-F238E27FC236}">
                <a16:creationId xmlns:a16="http://schemas.microsoft.com/office/drawing/2014/main" id="{759B8536-9935-4372-B7D1-C31B7F407AF9}"/>
              </a:ext>
            </a:extLst>
          </p:cNvPr>
          <p:cNvPicPr>
            <a:picLocks noChangeAspect="1" noChangeArrowheads="1"/>
          </p:cNvPicPr>
          <p:nvPr/>
        </p:nvPicPr>
        <p:blipFill rotWithShape="1">
          <a:blip r:embed="rId4" cstate="print">
            <a:extLst>
              <a:ext uri="{BEBA8EAE-BF5A-486C-A8C5-ECC9F3942E4B}">
                <a14:imgProps xmlns:a14="http://schemas.microsoft.com/office/drawing/2010/main">
                  <a14:imgLayer r:embed="rId5">
                    <a14:imgEffect>
                      <a14:sharpenSoften amount="25000"/>
                    </a14:imgEffect>
                  </a14:imgLayer>
                </a14:imgProps>
              </a:ext>
              <a:ext uri="{28A0092B-C50C-407E-A947-70E740481C1C}">
                <a14:useLocalDpi xmlns:a14="http://schemas.microsoft.com/office/drawing/2010/main"/>
              </a:ext>
            </a:extLst>
          </a:blip>
          <a:srcRect l="2750" t="5735" r="2750" b="7009"/>
          <a:stretch/>
        </p:blipFill>
        <p:spPr bwMode="auto">
          <a:xfrm>
            <a:off x="4335351" y="3537192"/>
            <a:ext cx="7737313" cy="3240000"/>
          </a:xfrm>
          <a:prstGeom prst="rect">
            <a:avLst/>
          </a:prstGeom>
          <a:noFill/>
          <a:ln>
            <a:solidFill>
              <a:srgbClr val="00B0F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01880680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5122" name="Picture 2" descr="Gráfico de respuestas de formularios. Título de la pregunta: 3. ¿Cómo considera que ha sido el acompañamiento de la familia al estudiante, durante el tiempo de Aprendizaje en Casa?. Número de respuestas: 1.012 respuestas.">
            <a:extLst>
              <a:ext uri="{FF2B5EF4-FFF2-40B4-BE49-F238E27FC236}">
                <a16:creationId xmlns:a16="http://schemas.microsoft.com/office/drawing/2014/main" id="{AB3BFB39-18F5-45C6-B0FB-5928B3314C7F}"/>
              </a:ext>
            </a:extLst>
          </p:cNvPr>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a:ext>
            </a:extLst>
          </a:blip>
          <a:srcRect/>
          <a:stretch/>
        </p:blipFill>
        <p:spPr bwMode="auto">
          <a:xfrm>
            <a:off x="191344" y="1556792"/>
            <a:ext cx="7219326" cy="3060000"/>
          </a:xfrm>
          <a:prstGeom prst="rect">
            <a:avLst/>
          </a:prstGeom>
          <a:noFill/>
          <a:ln>
            <a:solidFill>
              <a:srgbClr val="00B0F0"/>
            </a:solidFill>
          </a:ln>
          <a:extLst>
            <a:ext uri="{909E8E84-426E-40DD-AFC4-6F175D3DCCD1}">
              <a14:hiddenFill xmlns:a14="http://schemas.microsoft.com/office/drawing/2010/main">
                <a:solidFill>
                  <a:srgbClr val="FFFFFF"/>
                </a:solidFill>
              </a14:hiddenFill>
            </a:ext>
          </a:extLst>
        </p:spPr>
      </p:pic>
      <p:pic>
        <p:nvPicPr>
          <p:cNvPr id="5124" name="Picture 4" descr="Gráfico de respuestas de formularios. Título de la pregunta: 4. Durante la época de pandemia su familia ha adoptado las siguientes medidas de protección, cómo:. Número de respuestas: 1.012 respuestas.">
            <a:extLst>
              <a:ext uri="{FF2B5EF4-FFF2-40B4-BE49-F238E27FC236}">
                <a16:creationId xmlns:a16="http://schemas.microsoft.com/office/drawing/2014/main" id="{7BFE5782-D8AA-41CC-B788-593C10F27650}"/>
              </a:ext>
            </a:extLst>
          </p:cNvPr>
          <p:cNvPicPr>
            <a:picLocks noChangeAspect="1" noChangeArrowheads="1"/>
          </p:cNvPicPr>
          <p:nvPr/>
        </p:nvPicPr>
        <p:blipFill rotWithShape="1">
          <a:blip r:embed="rId5" cstate="print">
            <a:extLst>
              <a:ext uri="{28A0092B-C50C-407E-A947-70E740481C1C}">
                <a14:useLocalDpi xmlns:a14="http://schemas.microsoft.com/office/drawing/2010/main"/>
              </a:ext>
            </a:extLst>
          </a:blip>
          <a:srcRect/>
          <a:stretch/>
        </p:blipFill>
        <p:spPr bwMode="auto">
          <a:xfrm>
            <a:off x="4610501" y="3720408"/>
            <a:ext cx="7485231" cy="3060000"/>
          </a:xfrm>
          <a:prstGeom prst="rect">
            <a:avLst/>
          </a:prstGeom>
          <a:noFill/>
          <a:ln>
            <a:solidFill>
              <a:srgbClr val="00B05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5091615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6146" name="Picture 2" descr="Gráfico de respuestas de formularios. Título de la pregunta: 5. ¿Ha tenido contacto en los últimos 15 días con una persona que haya sido dada positivo por COVID-19 o esté bajo sospecha de contagio?. Número de respuestas: 1.012 respuestas.">
            <a:extLst>
              <a:ext uri="{FF2B5EF4-FFF2-40B4-BE49-F238E27FC236}">
                <a16:creationId xmlns:a16="http://schemas.microsoft.com/office/drawing/2014/main" id="{FF85EFB6-6D3C-4C9F-9709-16149E588202}"/>
              </a:ext>
            </a:extLst>
          </p:cNvPr>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a:ext>
            </a:extLst>
          </a:blip>
          <a:srcRect/>
          <a:stretch/>
        </p:blipFill>
        <p:spPr bwMode="auto">
          <a:xfrm>
            <a:off x="106600" y="1628800"/>
            <a:ext cx="7998750" cy="3240000"/>
          </a:xfrm>
          <a:prstGeom prst="rect">
            <a:avLst/>
          </a:prstGeom>
          <a:noFill/>
          <a:ln>
            <a:solidFill>
              <a:schemeClr val="accent6"/>
            </a:solidFill>
          </a:ln>
          <a:extLst>
            <a:ext uri="{909E8E84-426E-40DD-AFC4-6F175D3DCCD1}">
              <a14:hiddenFill xmlns:a14="http://schemas.microsoft.com/office/drawing/2010/main">
                <a:solidFill>
                  <a:srgbClr val="FFFFFF"/>
                </a:solidFill>
              </a14:hiddenFill>
            </a:ext>
          </a:extLst>
        </p:spPr>
      </p:pic>
      <p:pic>
        <p:nvPicPr>
          <p:cNvPr id="6148" name="Picture 4" descr="Gráfico de respuestas de formularios. Título de la pregunta: 6. ¿Su hijo(a) cuenta con el esquema de vacunación completo?. Número de respuestas: 1.012 respuestas.">
            <a:extLst>
              <a:ext uri="{FF2B5EF4-FFF2-40B4-BE49-F238E27FC236}">
                <a16:creationId xmlns:a16="http://schemas.microsoft.com/office/drawing/2014/main" id="{36AA67B1-2163-43D5-99BA-29CFCEBF4431}"/>
              </a:ext>
            </a:extLst>
          </p:cNvPr>
          <p:cNvPicPr>
            <a:picLocks noChangeAspect="1" noChangeArrowheads="1"/>
          </p:cNvPicPr>
          <p:nvPr/>
        </p:nvPicPr>
        <p:blipFill rotWithShape="1">
          <a:blip r:embed="rId5" cstate="print">
            <a:extLst>
              <a:ext uri="{BEBA8EAE-BF5A-486C-A8C5-ECC9F3942E4B}">
                <a14:imgProps xmlns:a14="http://schemas.microsoft.com/office/drawing/2010/main">
                  <a14:imgLayer r:embed="rId6">
                    <a14:imgEffect>
                      <a14:sharpenSoften amount="25000"/>
                    </a14:imgEffect>
                  </a14:imgLayer>
                </a14:imgProps>
              </a:ext>
              <a:ext uri="{28A0092B-C50C-407E-A947-70E740481C1C}">
                <a14:useLocalDpi xmlns:a14="http://schemas.microsoft.com/office/drawing/2010/main"/>
              </a:ext>
            </a:extLst>
          </a:blip>
          <a:srcRect/>
          <a:stretch/>
        </p:blipFill>
        <p:spPr bwMode="auto">
          <a:xfrm>
            <a:off x="5879976" y="3518780"/>
            <a:ext cx="6205424" cy="3240000"/>
          </a:xfrm>
          <a:prstGeom prst="rect">
            <a:avLst/>
          </a:prstGeom>
          <a:noFill/>
          <a:ln>
            <a:solidFill>
              <a:srgbClr val="00B0F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046662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7170" name="Picture 2">
            <a:extLst>
              <a:ext uri="{FF2B5EF4-FFF2-40B4-BE49-F238E27FC236}">
                <a16:creationId xmlns:a16="http://schemas.microsoft.com/office/drawing/2014/main" id="{329CE77C-A63D-4F60-9647-3C16E4562296}"/>
              </a:ext>
            </a:extLst>
          </p:cNvPr>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a:ext>
            </a:extLst>
          </a:blip>
          <a:srcRect/>
          <a:stretch/>
        </p:blipFill>
        <p:spPr bwMode="auto">
          <a:xfrm>
            <a:off x="119336" y="1700808"/>
            <a:ext cx="7697813" cy="3060000"/>
          </a:xfrm>
          <a:prstGeom prst="rect">
            <a:avLst/>
          </a:prstGeom>
          <a:noFill/>
          <a:ln>
            <a:solidFill>
              <a:srgbClr val="FF0000"/>
            </a:solidFill>
          </a:ln>
          <a:extLst>
            <a:ext uri="{909E8E84-426E-40DD-AFC4-6F175D3DCCD1}">
              <a14:hiddenFill xmlns:a14="http://schemas.microsoft.com/office/drawing/2010/main">
                <a:solidFill>
                  <a:srgbClr val="FFFFFF"/>
                </a:solidFill>
              </a14:hiddenFill>
            </a:ext>
          </a:extLst>
        </p:spPr>
      </p:pic>
      <p:pic>
        <p:nvPicPr>
          <p:cNvPr id="7172" name="Picture 4" descr="Gráfico de respuestas de formularios. Título de la pregunta: 8. ¿En su entorno familiar conviven personas mayores de 60 años o con enfermedades de riesgo para el contagio del COVID-19?. Número de respuestas: 1.012 respuestas.">
            <a:extLst>
              <a:ext uri="{FF2B5EF4-FFF2-40B4-BE49-F238E27FC236}">
                <a16:creationId xmlns:a16="http://schemas.microsoft.com/office/drawing/2014/main" id="{7C3B4DA5-AD43-407C-842F-3C791F0B2B6E}"/>
              </a:ext>
            </a:extLst>
          </p:cNvPr>
          <p:cNvPicPr>
            <a:picLocks noChangeAspect="1" noChangeArrowheads="1"/>
          </p:cNvPicPr>
          <p:nvPr/>
        </p:nvPicPr>
        <p:blipFill rotWithShape="1">
          <a:blip r:embed="rId5" cstate="print">
            <a:extLst>
              <a:ext uri="{28A0092B-C50C-407E-A947-70E740481C1C}">
                <a14:useLocalDpi xmlns:a14="http://schemas.microsoft.com/office/drawing/2010/main"/>
              </a:ext>
            </a:extLst>
          </a:blip>
          <a:srcRect/>
          <a:stretch/>
        </p:blipFill>
        <p:spPr bwMode="auto">
          <a:xfrm>
            <a:off x="4524488" y="3698780"/>
            <a:ext cx="7650000" cy="3060000"/>
          </a:xfrm>
          <a:prstGeom prst="rect">
            <a:avLst/>
          </a:prstGeom>
          <a:noFill/>
          <a:ln>
            <a:solidFill>
              <a:schemeClr val="accent6"/>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3197121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8194" name="Picture 2" descr="Gráfico de respuestas de formularios. Título de la pregunta: 9. ¿Cuál medio de transporte utilizaría su hijo(a) para regresar a clases presenciales?. Número de respuestas: 1.012 respuestas.">
            <a:extLst>
              <a:ext uri="{FF2B5EF4-FFF2-40B4-BE49-F238E27FC236}">
                <a16:creationId xmlns:a16="http://schemas.microsoft.com/office/drawing/2014/main" id="{F4CCF917-88A9-4DCD-976E-B91815651B70}"/>
              </a:ext>
            </a:extLst>
          </p:cNvPr>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a:ext>
            </a:extLst>
          </a:blip>
          <a:srcRect/>
          <a:stretch/>
        </p:blipFill>
        <p:spPr bwMode="auto">
          <a:xfrm>
            <a:off x="1066800" y="2060848"/>
            <a:ext cx="10127210" cy="4320000"/>
          </a:xfrm>
          <a:prstGeom prst="rect">
            <a:avLst/>
          </a:prstGeom>
          <a:noFill/>
          <a:ln>
            <a:solidFill>
              <a:srgbClr val="00B05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88960215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ítulo 1"/>
          <p:cNvSpPr>
            <a:spLocks noGrp="1"/>
          </p:cNvSpPr>
          <p:nvPr>
            <p:ph type="title"/>
          </p:nvPr>
        </p:nvSpPr>
        <p:spPr/>
        <p:txBody>
          <a:bodyPr rtlCol="0"/>
          <a:lstStyle/>
          <a:p>
            <a:pPr rtl="0"/>
            <a:r>
              <a:rPr lang="es-ES" dirty="0"/>
              <a:t>RESULTADOS DE LA ENCUESTA </a:t>
            </a:r>
            <a:br>
              <a:rPr lang="es-ES" dirty="0"/>
            </a:br>
            <a:r>
              <a:rPr lang="es-ES" dirty="0"/>
              <a:t>SOBRE LA ALTERNANCIA</a:t>
            </a:r>
          </a:p>
        </p:txBody>
      </p:sp>
      <p:pic>
        <p:nvPicPr>
          <p:cNvPr id="8196" name="Picture 4">
            <a:extLst>
              <a:ext uri="{FF2B5EF4-FFF2-40B4-BE49-F238E27FC236}">
                <a16:creationId xmlns:a16="http://schemas.microsoft.com/office/drawing/2014/main" id="{7E173040-4A94-49C6-931B-1BCA1DCAC257}"/>
              </a:ext>
            </a:extLst>
          </p:cNvPr>
          <p:cNvPicPr>
            <a:picLocks noChangeAspect="1" noChangeArrowheads="1"/>
          </p:cNvPicPr>
          <p:nvPr/>
        </p:nvPicPr>
        <p:blipFill rotWithShape="1">
          <a:blip r:embed="rId3" cstate="print">
            <a:extLst>
              <a:ext uri="{BEBA8EAE-BF5A-486C-A8C5-ECC9F3942E4B}">
                <a14:imgProps xmlns:a14="http://schemas.microsoft.com/office/drawing/2010/main">
                  <a14:imgLayer r:embed="rId4">
                    <a14:imgEffect>
                      <a14:sharpenSoften amount="25000"/>
                    </a14:imgEffect>
                  </a14:imgLayer>
                </a14:imgProps>
              </a:ext>
              <a:ext uri="{28A0092B-C50C-407E-A947-70E740481C1C}">
                <a14:useLocalDpi xmlns:a14="http://schemas.microsoft.com/office/drawing/2010/main"/>
              </a:ext>
            </a:extLst>
          </a:blip>
          <a:srcRect/>
          <a:stretch/>
        </p:blipFill>
        <p:spPr bwMode="auto">
          <a:xfrm>
            <a:off x="695400" y="2060848"/>
            <a:ext cx="11304000" cy="4320000"/>
          </a:xfrm>
          <a:prstGeom prst="rect">
            <a:avLst/>
          </a:prstGeom>
          <a:noFill/>
          <a:ln>
            <a:solidFill>
              <a:srgbClr val="00B0F0"/>
            </a:solidFill>
          </a:ln>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93446540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sld>
</file>

<file path=ppt/theme/theme1.xml><?xml version="1.0" encoding="utf-8"?>
<a:theme xmlns:a="http://schemas.openxmlformats.org/drawingml/2006/main" name="Diseño médico 16 x 9">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_9530164_TF02901024_TF02901024.potx" id="{9626F3DF-E93D-4CDE-BA2B-DA9222261E73}" vid="{27B682E8-A091-4944-A540-BE55DE120214}"/>
    </a:ext>
  </a:extLst>
</a:theme>
</file>

<file path=ppt/theme/theme2.xml><?xml version="1.0" encoding="utf-8"?>
<a:theme xmlns:a="http://schemas.openxmlformats.org/drawingml/2006/main" name="Tema de Office">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Tema de Office">
  <a:themeElements>
    <a:clrScheme name="MedicalHealth">
      <a:dk1>
        <a:sysClr val="windowText" lastClr="000000"/>
      </a:dk1>
      <a:lt1>
        <a:sysClr val="window" lastClr="FFFFFF"/>
      </a:lt1>
      <a:dk2>
        <a:srgbClr val="656367"/>
      </a:dk2>
      <a:lt2>
        <a:srgbClr val="F2F2F2"/>
      </a:lt2>
      <a:accent1>
        <a:srgbClr val="B82D2F"/>
      </a:accent1>
      <a:accent2>
        <a:srgbClr val="333333"/>
      </a:accent2>
      <a:accent3>
        <a:srgbClr val="2B4A63"/>
      </a:accent3>
      <a:accent4>
        <a:srgbClr val="445E45"/>
      </a:accent4>
      <a:accent5>
        <a:srgbClr val="5A3A64"/>
      </a:accent5>
      <a:accent6>
        <a:srgbClr val="DB8526"/>
      </a:accent6>
      <a:hlink>
        <a:srgbClr val="164E6E"/>
      </a:hlink>
      <a:folHlink>
        <a:srgbClr val="667F6D"/>
      </a:folHlink>
    </a:clrScheme>
    <a:fontScheme name="Franklin Gothic Medium">
      <a:maj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Franklin Gothic Medium"/>
        <a:ea typeface=""/>
        <a:cs typeface=""/>
        <a:font script="Jpan" typeface="ＭＳ ゴシック"/>
        <a:font script="Hang" typeface="HY중고딕"/>
        <a:font script="Hans" typeface="幼圆"/>
        <a:font script="Hant" typeface="微軟正黑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Presentación de diseño médico (panorámica)</Template>
  <TotalTime>30</TotalTime>
  <Words>131</Words>
  <Application>Microsoft Office PowerPoint</Application>
  <PresentationFormat>Panorámica</PresentationFormat>
  <Paragraphs>29</Paragraphs>
  <Slides>14</Slides>
  <Notes>14</Notes>
  <HiddenSlides>0</HiddenSlides>
  <MMClips>0</MMClips>
  <ScaleCrop>false</ScaleCrop>
  <HeadingPairs>
    <vt:vector size="6" baseType="variant">
      <vt:variant>
        <vt:lpstr>Fuentes usadas</vt:lpstr>
      </vt:variant>
      <vt:variant>
        <vt:i4>2</vt:i4>
      </vt:variant>
      <vt:variant>
        <vt:lpstr>Tema</vt:lpstr>
      </vt:variant>
      <vt:variant>
        <vt:i4>1</vt:i4>
      </vt:variant>
      <vt:variant>
        <vt:lpstr>Títulos de diapositiva</vt:lpstr>
      </vt:variant>
      <vt:variant>
        <vt:i4>14</vt:i4>
      </vt:variant>
    </vt:vector>
  </HeadingPairs>
  <TitlesOfParts>
    <vt:vector size="17" baseType="lpstr">
      <vt:lpstr>Arial</vt:lpstr>
      <vt:lpstr>Franklin Gothic Medium</vt:lpstr>
      <vt:lpstr>Diseño médico 16 x 9</vt:lpstr>
      <vt:lpstr>RESULTADOS DE LA ENCUESTA SOBRE LA ALTERNANCIA</vt:lpstr>
      <vt:lpstr>RESULTADOS DE LA ENCUESTA  SOBRE LA ALTERNANCIA</vt:lpstr>
      <vt:lpstr>RESULTADOS DE LA ENCUESTA  SOBRE LA ALTERNANCIA</vt:lpstr>
      <vt:lpstr>RESULTADOS DE LA ENCUESTA  SOBRE LA ALTERNANCIA</vt:lpstr>
      <vt:lpstr>RESULTADOS DE LA ENCUESTA  SOBRE LA ALTERNANCIA</vt:lpstr>
      <vt:lpstr>RESULTADOS DE LA ENCUESTA  SOBRE LA ALTERNANCIA</vt:lpstr>
      <vt:lpstr>RESULTADOS DE LA ENCUESTA  SOBRE LA ALTERNANCIA</vt:lpstr>
      <vt:lpstr>RESULTADOS DE LA ENCUESTA  SOBRE LA ALTERNANCIA</vt:lpstr>
      <vt:lpstr>RESULTADOS DE LA ENCUESTA  SOBRE LA ALTERNANCIA</vt:lpstr>
      <vt:lpstr>RESULTADOS DE LA ENCUESTA  SOBRE LA ALTERNANCIA</vt:lpstr>
      <vt:lpstr>RESULTADOS DE LA ENCUESTA  SOBRE LA ALTERNANCIA</vt:lpstr>
      <vt:lpstr>RESULTADOS DE LA ENCUESTA  SOBRE LA ALTERNANCIA</vt:lpstr>
      <vt:lpstr>RESULTADOS DE LA ENCUESTA  SOBRE LA ALTERNANCIA</vt:lpstr>
      <vt:lpstr>Presentación de PowerPoint</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RESULTADOS DE LA ENCUESTA SOBRE LA ALTERNANCIA</dc:title>
  <dc:creator>Carlos Rueda</dc:creator>
  <cp:lastModifiedBy>Carlos Rueda</cp:lastModifiedBy>
  <cp:revision>29</cp:revision>
  <dcterms:created xsi:type="dcterms:W3CDTF">2020-07-22T17:30:09Z</dcterms:created>
  <dcterms:modified xsi:type="dcterms:W3CDTF">2020-07-24T13:59:00Z</dcterms:modified>
</cp:coreProperties>
</file>

<file path=docProps/thumbnail.jpeg>
</file>